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10"/>
  </p:notesMasterIdLst>
  <p:handoutMasterIdLst>
    <p:handoutMasterId r:id="rId11"/>
  </p:handoutMasterIdLst>
  <p:sldIdLst>
    <p:sldId id="325" r:id="rId2"/>
    <p:sldId id="338" r:id="rId3"/>
    <p:sldId id="345" r:id="rId4"/>
    <p:sldId id="337" r:id="rId5"/>
    <p:sldId id="341" r:id="rId6"/>
    <p:sldId id="342" r:id="rId7"/>
    <p:sldId id="343" r:id="rId8"/>
    <p:sldId id="340" r:id="rId9"/>
  </p:sldIdLst>
  <p:sldSz cx="12192000" cy="6858000"/>
  <p:notesSz cx="6858000" cy="9144000"/>
  <p:defaultTextStyle>
    <a:defPPr>
      <a:defRPr lang="fi-FI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868686"/>
    <a:srgbClr val="FCA311"/>
    <a:srgbClr val="F7F7F7"/>
    <a:srgbClr val="FA9223"/>
    <a:srgbClr val="FA9211"/>
    <a:srgbClr val="F6A11B"/>
    <a:srgbClr val="B7CC6D"/>
    <a:srgbClr val="BAC6E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7292A2E-F333-43FB-9621-5CBBE7FDCDCB}" styleName="Vaalea tyyli 2 - Korostus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Vaalea tyyli 2 - Korostus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Vaalea tyyli 2 - Korostus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Vaalea tyyli 2 - Korostus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Vaalea tyyli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Vaalea tyyli 3 - Korostus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7" autoAdjust="0"/>
    <p:restoredTop sz="96302" autoAdjust="0"/>
  </p:normalViewPr>
  <p:slideViewPr>
    <p:cSldViewPr>
      <p:cViewPr varScale="1">
        <p:scale>
          <a:sx n="214" d="100"/>
          <a:sy n="214" d="100"/>
        </p:scale>
        <p:origin x="1112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1" d="100"/>
        <a:sy n="201" d="100"/>
      </p:scale>
      <p:origin x="0" y="0"/>
    </p:cViewPr>
  </p:sorterViewPr>
  <p:notesViewPr>
    <p:cSldViewPr>
      <p:cViewPr varScale="1">
        <p:scale>
          <a:sx n="97" d="100"/>
          <a:sy n="97" d="100"/>
        </p:scale>
        <p:origin x="380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 smtClean="0"/>
            </a:lvl1pPr>
          </a:lstStyle>
          <a:p>
            <a:pPr>
              <a:defRPr/>
            </a:pPr>
            <a:fld id="{86D4800B-8753-3B4F-97ED-321E73BD7EDB}" type="datetimeFigureOut">
              <a:rPr lang="fi-FI"/>
              <a:pPr>
                <a:defRPr/>
              </a:pPr>
              <a:t>8.12.2025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 smtClean="0"/>
            </a:lvl1pPr>
          </a:lstStyle>
          <a:p>
            <a:pPr>
              <a:defRPr/>
            </a:pPr>
            <a:fld id="{2AEE3D99-5224-E842-A8E5-E1EB0FE6354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891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 smtClean="0"/>
            </a:lvl1pPr>
          </a:lstStyle>
          <a:p>
            <a:pPr>
              <a:defRPr/>
            </a:pPr>
            <a:fld id="{BD7201BD-9C11-AD45-9EF1-CE7B667A450D}" type="datetimeFigureOut">
              <a:rPr lang="fi-FI"/>
              <a:pPr>
                <a:defRPr/>
              </a:pPr>
              <a:t>8.12.2025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 smtClean="0"/>
            </a:lvl1pPr>
          </a:lstStyle>
          <a:p>
            <a:pPr>
              <a:defRPr/>
            </a:pPr>
            <a:fld id="{3405D274-9957-F14C-8EA2-7129B63473F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22861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portal.helsinki.fi/en/organisations/deparment-of-chemistry-subuni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esearchportal.helsinki.fi/en/organisations/department-of-philosophy-history-and-art-studie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University</a:t>
            </a:r>
            <a:r>
              <a:rPr lang="fi-FI" dirty="0"/>
              <a:t> of Helsinki</a:t>
            </a:r>
            <a:r>
              <a:rPr lang="fi-FI" baseline="0" dirty="0"/>
              <a:t> </a:t>
            </a:r>
            <a:r>
              <a:rPr lang="fi-FI" baseline="0" dirty="0" err="1"/>
              <a:t>researchers</a:t>
            </a:r>
            <a:r>
              <a:rPr lang="fi-FI" baseline="0" dirty="0"/>
              <a:t>: 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Mirkka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Sarparanta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, Academy Research Fellow, 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  <a:hlinkClick r:id="rId3"/>
              </a:rPr>
              <a:t>Department of Chemistry Subunit</a:t>
            </a:r>
            <a:endParaRPr lang="en-US" sz="1200" b="0" i="0" u="sng" kern="1200" dirty="0">
              <a:solidFill>
                <a:schemeClr val="tx1"/>
              </a:solidFill>
              <a:effectLst/>
              <a:latin typeface="+mn-lt"/>
              <a:ea typeface="ＭＳ Ｐゴシック" pitchFamily="-72" charset="-128"/>
              <a:cs typeface="ＭＳ Ｐゴシック" pitchFamily="-72" charset="-128"/>
            </a:endParaRPr>
          </a:p>
          <a:p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Tracers in Molecular Imaging (TRIM)</a:t>
            </a:r>
          </a:p>
          <a:p>
            <a:r>
              <a:rPr lang="fi-FI" baseline="0" dirty="0"/>
              <a:t>Jose Filipe Silva,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Associate professor,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  <a:hlinkClick r:id="rId4"/>
              </a:rPr>
              <a:t>Department of Philosophy, History and Art Studies</a:t>
            </a:r>
            <a:endParaRPr lang="fi-FI" dirty="0"/>
          </a:p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05D274-9957-F14C-8EA2-7129B63473F4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911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uva 7" descr="Kuva, joka sisältää kohteen sininen, värikäs&#10;&#10;Kuvaus luotu automaattisesti">
            <a:extLst>
              <a:ext uri="{FF2B5EF4-FFF2-40B4-BE49-F238E27FC236}">
                <a16:creationId xmlns:a16="http://schemas.microsoft.com/office/drawing/2014/main" id="{6408DE2E-2E3D-4B81-9BF0-9C9BCE82E6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0190" b="135"/>
          <a:stretch/>
        </p:blipFill>
        <p:spPr>
          <a:xfrm>
            <a:off x="212400" y="219600"/>
            <a:ext cx="11775999" cy="5940000"/>
          </a:xfrm>
          <a:prstGeom prst="rect">
            <a:avLst/>
          </a:prstGeom>
        </p:spPr>
      </p:pic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78B60A3B-52EC-FF4D-B8B9-36265A9AEF18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8" name="Title Placeholder 1"/>
          <p:cNvSpPr>
            <a:spLocks noGrp="1"/>
          </p:cNvSpPr>
          <p:nvPr>
            <p:ph type="ctrTitle" hasCustomPrompt="1"/>
          </p:nvPr>
        </p:nvSpPr>
        <p:spPr>
          <a:xfrm>
            <a:off x="226799" y="3420000"/>
            <a:ext cx="11761599" cy="884959"/>
          </a:xfrm>
          <a:solidFill>
            <a:schemeClr val="tx1">
              <a:alpha val="50000"/>
            </a:schemeClr>
          </a:solidFill>
        </p:spPr>
        <p:txBody>
          <a:bodyPr wrap="square" tIns="180000" bIns="36000" anchor="t" anchorCtr="0">
            <a:spAutoFit/>
          </a:bodyPr>
          <a:lstStyle>
            <a:lvl1pPr algn="ctr">
              <a:lnSpc>
                <a:spcPts val="5200"/>
              </a:lnSpc>
              <a:defRPr sz="5400">
                <a:solidFill>
                  <a:srgbClr val="FFFFFF"/>
                </a:solidFill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dirty="0"/>
              <a:t>CLICK TO ADD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subTitle" idx="1" hasCustomPrompt="1"/>
          </p:nvPr>
        </p:nvSpPr>
        <p:spPr>
          <a:xfrm>
            <a:off x="964518" y="5220000"/>
            <a:ext cx="10363200" cy="720000"/>
          </a:xfrm>
        </p:spPr>
        <p:txBody>
          <a:bodyPr/>
          <a:lstStyle>
            <a:lvl1pPr algn="ctr">
              <a:lnSpc>
                <a:spcPct val="90000"/>
              </a:lnSpc>
              <a:spcAft>
                <a:spcPct val="0"/>
              </a:spcAft>
              <a:defRPr b="0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subtitle</a:t>
            </a:r>
            <a:endParaRPr lang="fi-FI" noProof="0" dirty="0"/>
          </a:p>
        </p:txBody>
      </p:sp>
      <p:grpSp>
        <p:nvGrpSpPr>
          <p:cNvPr id="21" name="Ryhmä 11"/>
          <p:cNvGrpSpPr/>
          <p:nvPr userDrawn="1"/>
        </p:nvGrpSpPr>
        <p:grpSpPr bwMode="white">
          <a:xfrm>
            <a:off x="292432" y="260248"/>
            <a:ext cx="2491200" cy="2334818"/>
            <a:chOff x="1311275" y="373063"/>
            <a:chExt cx="6524625" cy="6115050"/>
          </a:xfrm>
          <a:solidFill>
            <a:schemeClr val="bg1"/>
          </a:solidFill>
        </p:grpSpPr>
        <p:sp>
          <p:nvSpPr>
            <p:cNvPr id="22" name="Rectangle 5"/>
            <p:cNvSpPr>
              <a:spLocks noChangeArrowheads="1"/>
            </p:cNvSpPr>
            <p:nvPr userDrawn="1"/>
          </p:nvSpPr>
          <p:spPr bwMode="white">
            <a:xfrm>
              <a:off x="4267200" y="5875338"/>
              <a:ext cx="609600" cy="6127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23" name="Rectangle 6"/>
            <p:cNvSpPr>
              <a:spLocks noChangeArrowheads="1"/>
            </p:cNvSpPr>
            <p:nvPr userDrawn="1"/>
          </p:nvSpPr>
          <p:spPr bwMode="white">
            <a:xfrm>
              <a:off x="4267200" y="373063"/>
              <a:ext cx="609600" cy="6096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24" name="Freeform 7"/>
            <p:cNvSpPr>
              <a:spLocks noEditPoints="1"/>
            </p:cNvSpPr>
            <p:nvPr userDrawn="1"/>
          </p:nvSpPr>
          <p:spPr bwMode="white">
            <a:xfrm>
              <a:off x="1311275" y="1436688"/>
              <a:ext cx="6524625" cy="4152900"/>
            </a:xfrm>
            <a:custGeom>
              <a:avLst/>
              <a:gdLst>
                <a:gd name="T0" fmla="*/ 3947 w 4110"/>
                <a:gd name="T1" fmla="*/ 1670 h 2616"/>
                <a:gd name="T2" fmla="*/ 3459 w 4110"/>
                <a:gd name="T3" fmla="*/ 1403 h 2616"/>
                <a:gd name="T4" fmla="*/ 3294 w 4110"/>
                <a:gd name="T5" fmla="*/ 1199 h 2616"/>
                <a:gd name="T6" fmla="*/ 3062 w 4110"/>
                <a:gd name="T7" fmla="*/ 1048 h 2616"/>
                <a:gd name="T8" fmla="*/ 2897 w 4110"/>
                <a:gd name="T9" fmla="*/ 789 h 2616"/>
                <a:gd name="T10" fmla="*/ 2734 w 4110"/>
                <a:gd name="T11" fmla="*/ 314 h 2616"/>
                <a:gd name="T12" fmla="*/ 2417 w 4110"/>
                <a:gd name="T13" fmla="*/ 63 h 2616"/>
                <a:gd name="T14" fmla="*/ 2077 w 4110"/>
                <a:gd name="T15" fmla="*/ 19 h 2616"/>
                <a:gd name="T16" fmla="*/ 2204 w 4110"/>
                <a:gd name="T17" fmla="*/ 197 h 2616"/>
                <a:gd name="T18" fmla="*/ 2175 w 4110"/>
                <a:gd name="T19" fmla="*/ 357 h 2616"/>
                <a:gd name="T20" fmla="*/ 2041 w 4110"/>
                <a:gd name="T21" fmla="*/ 433 h 2616"/>
                <a:gd name="T22" fmla="*/ 1818 w 4110"/>
                <a:gd name="T23" fmla="*/ 362 h 2616"/>
                <a:gd name="T24" fmla="*/ 1518 w 4110"/>
                <a:gd name="T25" fmla="*/ 159 h 2616"/>
                <a:gd name="T26" fmla="*/ 1213 w 4110"/>
                <a:gd name="T27" fmla="*/ 130 h 2616"/>
                <a:gd name="T28" fmla="*/ 1198 w 4110"/>
                <a:gd name="T29" fmla="*/ 209 h 2616"/>
                <a:gd name="T30" fmla="*/ 1401 w 4110"/>
                <a:gd name="T31" fmla="*/ 481 h 2616"/>
                <a:gd name="T32" fmla="*/ 1555 w 4110"/>
                <a:gd name="T33" fmla="*/ 708 h 2616"/>
                <a:gd name="T34" fmla="*/ 1672 w 4110"/>
                <a:gd name="T35" fmla="*/ 796 h 2616"/>
                <a:gd name="T36" fmla="*/ 1405 w 4110"/>
                <a:gd name="T37" fmla="*/ 787 h 2616"/>
                <a:gd name="T38" fmla="*/ 1102 w 4110"/>
                <a:gd name="T39" fmla="*/ 558 h 2616"/>
                <a:gd name="T40" fmla="*/ 821 w 4110"/>
                <a:gd name="T41" fmla="*/ 395 h 2616"/>
                <a:gd name="T42" fmla="*/ 531 w 4110"/>
                <a:gd name="T43" fmla="*/ 426 h 2616"/>
                <a:gd name="T44" fmla="*/ 748 w 4110"/>
                <a:gd name="T45" fmla="*/ 537 h 2616"/>
                <a:gd name="T46" fmla="*/ 762 w 4110"/>
                <a:gd name="T47" fmla="*/ 704 h 2616"/>
                <a:gd name="T48" fmla="*/ 608 w 4110"/>
                <a:gd name="T49" fmla="*/ 689 h 2616"/>
                <a:gd name="T50" fmla="*/ 387 w 4110"/>
                <a:gd name="T51" fmla="*/ 529 h 2616"/>
                <a:gd name="T52" fmla="*/ 103 w 4110"/>
                <a:gd name="T53" fmla="*/ 499 h 2616"/>
                <a:gd name="T54" fmla="*/ 157 w 4110"/>
                <a:gd name="T55" fmla="*/ 597 h 2616"/>
                <a:gd name="T56" fmla="*/ 397 w 4110"/>
                <a:gd name="T57" fmla="*/ 913 h 2616"/>
                <a:gd name="T58" fmla="*/ 578 w 4110"/>
                <a:gd name="T59" fmla="*/ 1190 h 2616"/>
                <a:gd name="T60" fmla="*/ 954 w 4110"/>
                <a:gd name="T61" fmla="*/ 1253 h 2616"/>
                <a:gd name="T62" fmla="*/ 1184 w 4110"/>
                <a:gd name="T63" fmla="*/ 1316 h 2616"/>
                <a:gd name="T64" fmla="*/ 1250 w 4110"/>
                <a:gd name="T65" fmla="*/ 1526 h 2616"/>
                <a:gd name="T66" fmla="*/ 1365 w 4110"/>
                <a:gd name="T67" fmla="*/ 1691 h 2616"/>
                <a:gd name="T68" fmla="*/ 1601 w 4110"/>
                <a:gd name="T69" fmla="*/ 1766 h 2616"/>
                <a:gd name="T70" fmla="*/ 1384 w 4110"/>
                <a:gd name="T71" fmla="*/ 1823 h 2616"/>
                <a:gd name="T72" fmla="*/ 965 w 4110"/>
                <a:gd name="T73" fmla="*/ 1706 h 2616"/>
                <a:gd name="T74" fmla="*/ 971 w 4110"/>
                <a:gd name="T75" fmla="*/ 1890 h 2616"/>
                <a:gd name="T76" fmla="*/ 1173 w 4110"/>
                <a:gd name="T77" fmla="*/ 2136 h 2616"/>
                <a:gd name="T78" fmla="*/ 1534 w 4110"/>
                <a:gd name="T79" fmla="*/ 2226 h 2616"/>
                <a:gd name="T80" fmla="*/ 1883 w 4110"/>
                <a:gd name="T81" fmla="*/ 2182 h 2616"/>
                <a:gd name="T82" fmla="*/ 1985 w 4110"/>
                <a:gd name="T83" fmla="*/ 2299 h 2616"/>
                <a:gd name="T84" fmla="*/ 2154 w 4110"/>
                <a:gd name="T85" fmla="*/ 2418 h 2616"/>
                <a:gd name="T86" fmla="*/ 2476 w 4110"/>
                <a:gd name="T87" fmla="*/ 2413 h 2616"/>
                <a:gd name="T88" fmla="*/ 2797 w 4110"/>
                <a:gd name="T89" fmla="*/ 2585 h 2616"/>
                <a:gd name="T90" fmla="*/ 2803 w 4110"/>
                <a:gd name="T91" fmla="*/ 2395 h 2616"/>
                <a:gd name="T92" fmla="*/ 2594 w 4110"/>
                <a:gd name="T93" fmla="*/ 2119 h 2616"/>
                <a:gd name="T94" fmla="*/ 2403 w 4110"/>
                <a:gd name="T95" fmla="*/ 1960 h 2616"/>
                <a:gd name="T96" fmla="*/ 2426 w 4110"/>
                <a:gd name="T97" fmla="*/ 1890 h 2616"/>
                <a:gd name="T98" fmla="*/ 2663 w 4110"/>
                <a:gd name="T99" fmla="*/ 1996 h 2616"/>
                <a:gd name="T100" fmla="*/ 3012 w 4110"/>
                <a:gd name="T101" fmla="*/ 2088 h 2616"/>
                <a:gd name="T102" fmla="*/ 3156 w 4110"/>
                <a:gd name="T103" fmla="*/ 2125 h 2616"/>
                <a:gd name="T104" fmla="*/ 3035 w 4110"/>
                <a:gd name="T105" fmla="*/ 1900 h 2616"/>
                <a:gd name="T106" fmla="*/ 2837 w 4110"/>
                <a:gd name="T107" fmla="*/ 1698 h 2616"/>
                <a:gd name="T108" fmla="*/ 3185 w 4110"/>
                <a:gd name="T109" fmla="*/ 1746 h 2616"/>
                <a:gd name="T110" fmla="*/ 3440 w 4110"/>
                <a:gd name="T111" fmla="*/ 1741 h 2616"/>
                <a:gd name="T112" fmla="*/ 3596 w 4110"/>
                <a:gd name="T113" fmla="*/ 1842 h 2616"/>
                <a:gd name="T114" fmla="*/ 3951 w 4110"/>
                <a:gd name="T115" fmla="*/ 1816 h 2616"/>
                <a:gd name="T116" fmla="*/ 2246 w 4110"/>
                <a:gd name="T117" fmla="*/ 1449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110" h="2616">
                  <a:moveTo>
                    <a:pt x="4110" y="1887"/>
                  </a:moveTo>
                  <a:lnTo>
                    <a:pt x="4095" y="1858"/>
                  </a:lnTo>
                  <a:lnTo>
                    <a:pt x="4080" y="1829"/>
                  </a:lnTo>
                  <a:lnTo>
                    <a:pt x="4062" y="1802"/>
                  </a:lnTo>
                  <a:lnTo>
                    <a:pt x="4045" y="1777"/>
                  </a:lnTo>
                  <a:lnTo>
                    <a:pt x="4028" y="1754"/>
                  </a:lnTo>
                  <a:lnTo>
                    <a:pt x="4009" y="1731"/>
                  </a:lnTo>
                  <a:lnTo>
                    <a:pt x="3989" y="1710"/>
                  </a:lnTo>
                  <a:lnTo>
                    <a:pt x="3968" y="1689"/>
                  </a:lnTo>
                  <a:lnTo>
                    <a:pt x="3947" y="1670"/>
                  </a:lnTo>
                  <a:lnTo>
                    <a:pt x="3926" y="1652"/>
                  </a:lnTo>
                  <a:lnTo>
                    <a:pt x="3903" y="1635"/>
                  </a:lnTo>
                  <a:lnTo>
                    <a:pt x="3882" y="1618"/>
                  </a:lnTo>
                  <a:lnTo>
                    <a:pt x="3834" y="1589"/>
                  </a:lnTo>
                  <a:lnTo>
                    <a:pt x="3788" y="1560"/>
                  </a:lnTo>
                  <a:lnTo>
                    <a:pt x="3690" y="1512"/>
                  </a:lnTo>
                  <a:lnTo>
                    <a:pt x="3594" y="1468"/>
                  </a:lnTo>
                  <a:lnTo>
                    <a:pt x="3548" y="1447"/>
                  </a:lnTo>
                  <a:lnTo>
                    <a:pt x="3504" y="1426"/>
                  </a:lnTo>
                  <a:lnTo>
                    <a:pt x="3459" y="1403"/>
                  </a:lnTo>
                  <a:lnTo>
                    <a:pt x="3419" y="1378"/>
                  </a:lnTo>
                  <a:lnTo>
                    <a:pt x="3402" y="1364"/>
                  </a:lnTo>
                  <a:lnTo>
                    <a:pt x="3385" y="1351"/>
                  </a:lnTo>
                  <a:lnTo>
                    <a:pt x="3369" y="1336"/>
                  </a:lnTo>
                  <a:lnTo>
                    <a:pt x="3356" y="1318"/>
                  </a:lnTo>
                  <a:lnTo>
                    <a:pt x="3342" y="1299"/>
                  </a:lnTo>
                  <a:lnTo>
                    <a:pt x="3331" y="1282"/>
                  </a:lnTo>
                  <a:lnTo>
                    <a:pt x="3319" y="1263"/>
                  </a:lnTo>
                  <a:lnTo>
                    <a:pt x="3310" y="1242"/>
                  </a:lnTo>
                  <a:lnTo>
                    <a:pt x="3294" y="1199"/>
                  </a:lnTo>
                  <a:lnTo>
                    <a:pt x="3281" y="1157"/>
                  </a:lnTo>
                  <a:lnTo>
                    <a:pt x="3271" y="1115"/>
                  </a:lnTo>
                  <a:lnTo>
                    <a:pt x="3264" y="1073"/>
                  </a:lnTo>
                  <a:lnTo>
                    <a:pt x="3223" y="1076"/>
                  </a:lnTo>
                  <a:lnTo>
                    <a:pt x="3179" y="1076"/>
                  </a:lnTo>
                  <a:lnTo>
                    <a:pt x="3156" y="1075"/>
                  </a:lnTo>
                  <a:lnTo>
                    <a:pt x="3133" y="1071"/>
                  </a:lnTo>
                  <a:lnTo>
                    <a:pt x="3110" y="1065"/>
                  </a:lnTo>
                  <a:lnTo>
                    <a:pt x="3087" y="1057"/>
                  </a:lnTo>
                  <a:lnTo>
                    <a:pt x="3062" y="1048"/>
                  </a:lnTo>
                  <a:lnTo>
                    <a:pt x="3039" y="1034"/>
                  </a:lnTo>
                  <a:lnTo>
                    <a:pt x="3018" y="1019"/>
                  </a:lnTo>
                  <a:lnTo>
                    <a:pt x="2997" y="1000"/>
                  </a:lnTo>
                  <a:lnTo>
                    <a:pt x="2976" y="979"/>
                  </a:lnTo>
                  <a:lnTo>
                    <a:pt x="2956" y="952"/>
                  </a:lnTo>
                  <a:lnTo>
                    <a:pt x="2939" y="921"/>
                  </a:lnTo>
                  <a:lnTo>
                    <a:pt x="2924" y="886"/>
                  </a:lnTo>
                  <a:lnTo>
                    <a:pt x="2912" y="856"/>
                  </a:lnTo>
                  <a:lnTo>
                    <a:pt x="2905" y="823"/>
                  </a:lnTo>
                  <a:lnTo>
                    <a:pt x="2897" y="789"/>
                  </a:lnTo>
                  <a:lnTo>
                    <a:pt x="2889" y="752"/>
                  </a:lnTo>
                  <a:lnTo>
                    <a:pt x="2874" y="675"/>
                  </a:lnTo>
                  <a:lnTo>
                    <a:pt x="2857" y="593"/>
                  </a:lnTo>
                  <a:lnTo>
                    <a:pt x="2845" y="550"/>
                  </a:lnTo>
                  <a:lnTo>
                    <a:pt x="2834" y="508"/>
                  </a:lnTo>
                  <a:lnTo>
                    <a:pt x="2816" y="464"/>
                  </a:lnTo>
                  <a:lnTo>
                    <a:pt x="2797" y="422"/>
                  </a:lnTo>
                  <a:lnTo>
                    <a:pt x="2776" y="378"/>
                  </a:lnTo>
                  <a:lnTo>
                    <a:pt x="2749" y="335"/>
                  </a:lnTo>
                  <a:lnTo>
                    <a:pt x="2734" y="314"/>
                  </a:lnTo>
                  <a:lnTo>
                    <a:pt x="2718" y="293"/>
                  </a:lnTo>
                  <a:lnTo>
                    <a:pt x="2701" y="272"/>
                  </a:lnTo>
                  <a:lnTo>
                    <a:pt x="2682" y="251"/>
                  </a:lnTo>
                  <a:lnTo>
                    <a:pt x="2647" y="216"/>
                  </a:lnTo>
                  <a:lnTo>
                    <a:pt x="2611" y="184"/>
                  </a:lnTo>
                  <a:lnTo>
                    <a:pt x="2572" y="153"/>
                  </a:lnTo>
                  <a:lnTo>
                    <a:pt x="2534" y="126"/>
                  </a:lnTo>
                  <a:lnTo>
                    <a:pt x="2496" y="101"/>
                  </a:lnTo>
                  <a:lnTo>
                    <a:pt x="2457" y="80"/>
                  </a:lnTo>
                  <a:lnTo>
                    <a:pt x="2417" y="63"/>
                  </a:lnTo>
                  <a:lnTo>
                    <a:pt x="2377" y="46"/>
                  </a:lnTo>
                  <a:lnTo>
                    <a:pt x="2336" y="32"/>
                  </a:lnTo>
                  <a:lnTo>
                    <a:pt x="2296" y="21"/>
                  </a:lnTo>
                  <a:lnTo>
                    <a:pt x="2256" y="13"/>
                  </a:lnTo>
                  <a:lnTo>
                    <a:pt x="2215" y="5"/>
                  </a:lnTo>
                  <a:lnTo>
                    <a:pt x="2175" y="1"/>
                  </a:lnTo>
                  <a:lnTo>
                    <a:pt x="2135" y="0"/>
                  </a:lnTo>
                  <a:lnTo>
                    <a:pt x="2094" y="0"/>
                  </a:lnTo>
                  <a:lnTo>
                    <a:pt x="2054" y="1"/>
                  </a:lnTo>
                  <a:lnTo>
                    <a:pt x="2077" y="19"/>
                  </a:lnTo>
                  <a:lnTo>
                    <a:pt x="2098" y="34"/>
                  </a:lnTo>
                  <a:lnTo>
                    <a:pt x="2117" y="51"/>
                  </a:lnTo>
                  <a:lnTo>
                    <a:pt x="2135" y="71"/>
                  </a:lnTo>
                  <a:lnTo>
                    <a:pt x="2150" y="88"/>
                  </a:lnTo>
                  <a:lnTo>
                    <a:pt x="2163" y="105"/>
                  </a:lnTo>
                  <a:lnTo>
                    <a:pt x="2175" y="124"/>
                  </a:lnTo>
                  <a:lnTo>
                    <a:pt x="2185" y="142"/>
                  </a:lnTo>
                  <a:lnTo>
                    <a:pt x="2192" y="161"/>
                  </a:lnTo>
                  <a:lnTo>
                    <a:pt x="2200" y="178"/>
                  </a:lnTo>
                  <a:lnTo>
                    <a:pt x="2204" y="197"/>
                  </a:lnTo>
                  <a:lnTo>
                    <a:pt x="2208" y="215"/>
                  </a:lnTo>
                  <a:lnTo>
                    <a:pt x="2210" y="232"/>
                  </a:lnTo>
                  <a:lnTo>
                    <a:pt x="2210" y="249"/>
                  </a:lnTo>
                  <a:lnTo>
                    <a:pt x="2208" y="266"/>
                  </a:lnTo>
                  <a:lnTo>
                    <a:pt x="2206" y="284"/>
                  </a:lnTo>
                  <a:lnTo>
                    <a:pt x="2202" y="299"/>
                  </a:lnTo>
                  <a:lnTo>
                    <a:pt x="2198" y="314"/>
                  </a:lnTo>
                  <a:lnTo>
                    <a:pt x="2190" y="330"/>
                  </a:lnTo>
                  <a:lnTo>
                    <a:pt x="2183" y="343"/>
                  </a:lnTo>
                  <a:lnTo>
                    <a:pt x="2175" y="357"/>
                  </a:lnTo>
                  <a:lnTo>
                    <a:pt x="2165" y="370"/>
                  </a:lnTo>
                  <a:lnTo>
                    <a:pt x="2156" y="382"/>
                  </a:lnTo>
                  <a:lnTo>
                    <a:pt x="2144" y="391"/>
                  </a:lnTo>
                  <a:lnTo>
                    <a:pt x="2131" y="401"/>
                  </a:lnTo>
                  <a:lnTo>
                    <a:pt x="2117" y="410"/>
                  </a:lnTo>
                  <a:lnTo>
                    <a:pt x="2104" y="418"/>
                  </a:lnTo>
                  <a:lnTo>
                    <a:pt x="2089" y="424"/>
                  </a:lnTo>
                  <a:lnTo>
                    <a:pt x="2073" y="428"/>
                  </a:lnTo>
                  <a:lnTo>
                    <a:pt x="2058" y="431"/>
                  </a:lnTo>
                  <a:lnTo>
                    <a:pt x="2041" y="433"/>
                  </a:lnTo>
                  <a:lnTo>
                    <a:pt x="2023" y="435"/>
                  </a:lnTo>
                  <a:lnTo>
                    <a:pt x="1998" y="433"/>
                  </a:lnTo>
                  <a:lnTo>
                    <a:pt x="1975" y="431"/>
                  </a:lnTo>
                  <a:lnTo>
                    <a:pt x="1954" y="428"/>
                  </a:lnTo>
                  <a:lnTo>
                    <a:pt x="1933" y="422"/>
                  </a:lnTo>
                  <a:lnTo>
                    <a:pt x="1912" y="414"/>
                  </a:lnTo>
                  <a:lnTo>
                    <a:pt x="1893" y="407"/>
                  </a:lnTo>
                  <a:lnTo>
                    <a:pt x="1874" y="397"/>
                  </a:lnTo>
                  <a:lnTo>
                    <a:pt x="1854" y="385"/>
                  </a:lnTo>
                  <a:lnTo>
                    <a:pt x="1818" y="362"/>
                  </a:lnTo>
                  <a:lnTo>
                    <a:pt x="1781" y="335"/>
                  </a:lnTo>
                  <a:lnTo>
                    <a:pt x="1747" y="307"/>
                  </a:lnTo>
                  <a:lnTo>
                    <a:pt x="1710" y="278"/>
                  </a:lnTo>
                  <a:lnTo>
                    <a:pt x="1672" y="247"/>
                  </a:lnTo>
                  <a:lnTo>
                    <a:pt x="1632" y="220"/>
                  </a:lnTo>
                  <a:lnTo>
                    <a:pt x="1610" y="207"/>
                  </a:lnTo>
                  <a:lnTo>
                    <a:pt x="1589" y="193"/>
                  </a:lnTo>
                  <a:lnTo>
                    <a:pt x="1566" y="180"/>
                  </a:lnTo>
                  <a:lnTo>
                    <a:pt x="1543" y="168"/>
                  </a:lnTo>
                  <a:lnTo>
                    <a:pt x="1518" y="159"/>
                  </a:lnTo>
                  <a:lnTo>
                    <a:pt x="1491" y="149"/>
                  </a:lnTo>
                  <a:lnTo>
                    <a:pt x="1465" y="142"/>
                  </a:lnTo>
                  <a:lnTo>
                    <a:pt x="1436" y="134"/>
                  </a:lnTo>
                  <a:lnTo>
                    <a:pt x="1405" y="128"/>
                  </a:lnTo>
                  <a:lnTo>
                    <a:pt x="1374" y="124"/>
                  </a:lnTo>
                  <a:lnTo>
                    <a:pt x="1342" y="120"/>
                  </a:lnTo>
                  <a:lnTo>
                    <a:pt x="1305" y="120"/>
                  </a:lnTo>
                  <a:lnTo>
                    <a:pt x="1273" y="120"/>
                  </a:lnTo>
                  <a:lnTo>
                    <a:pt x="1242" y="124"/>
                  </a:lnTo>
                  <a:lnTo>
                    <a:pt x="1213" y="130"/>
                  </a:lnTo>
                  <a:lnTo>
                    <a:pt x="1184" y="138"/>
                  </a:lnTo>
                  <a:lnTo>
                    <a:pt x="1159" y="147"/>
                  </a:lnTo>
                  <a:lnTo>
                    <a:pt x="1134" y="157"/>
                  </a:lnTo>
                  <a:lnTo>
                    <a:pt x="1113" y="168"/>
                  </a:lnTo>
                  <a:lnTo>
                    <a:pt x="1092" y="180"/>
                  </a:lnTo>
                  <a:lnTo>
                    <a:pt x="1113" y="182"/>
                  </a:lnTo>
                  <a:lnTo>
                    <a:pt x="1130" y="186"/>
                  </a:lnTo>
                  <a:lnTo>
                    <a:pt x="1150" y="192"/>
                  </a:lnTo>
                  <a:lnTo>
                    <a:pt x="1167" y="195"/>
                  </a:lnTo>
                  <a:lnTo>
                    <a:pt x="1198" y="209"/>
                  </a:lnTo>
                  <a:lnTo>
                    <a:pt x="1226" y="224"/>
                  </a:lnTo>
                  <a:lnTo>
                    <a:pt x="1251" y="243"/>
                  </a:lnTo>
                  <a:lnTo>
                    <a:pt x="1274" y="264"/>
                  </a:lnTo>
                  <a:lnTo>
                    <a:pt x="1296" y="286"/>
                  </a:lnTo>
                  <a:lnTo>
                    <a:pt x="1315" y="311"/>
                  </a:lnTo>
                  <a:lnTo>
                    <a:pt x="1332" y="337"/>
                  </a:lnTo>
                  <a:lnTo>
                    <a:pt x="1347" y="364"/>
                  </a:lnTo>
                  <a:lnTo>
                    <a:pt x="1363" y="391"/>
                  </a:lnTo>
                  <a:lnTo>
                    <a:pt x="1376" y="422"/>
                  </a:lnTo>
                  <a:lnTo>
                    <a:pt x="1401" y="481"/>
                  </a:lnTo>
                  <a:lnTo>
                    <a:pt x="1426" y="541"/>
                  </a:lnTo>
                  <a:lnTo>
                    <a:pt x="1436" y="564"/>
                  </a:lnTo>
                  <a:lnTo>
                    <a:pt x="1447" y="585"/>
                  </a:lnTo>
                  <a:lnTo>
                    <a:pt x="1461" y="606"/>
                  </a:lnTo>
                  <a:lnTo>
                    <a:pt x="1474" y="625"/>
                  </a:lnTo>
                  <a:lnTo>
                    <a:pt x="1488" y="645"/>
                  </a:lnTo>
                  <a:lnTo>
                    <a:pt x="1503" y="662"/>
                  </a:lnTo>
                  <a:lnTo>
                    <a:pt x="1520" y="677"/>
                  </a:lnTo>
                  <a:lnTo>
                    <a:pt x="1538" y="693"/>
                  </a:lnTo>
                  <a:lnTo>
                    <a:pt x="1555" y="708"/>
                  </a:lnTo>
                  <a:lnTo>
                    <a:pt x="1576" y="721"/>
                  </a:lnTo>
                  <a:lnTo>
                    <a:pt x="1595" y="733"/>
                  </a:lnTo>
                  <a:lnTo>
                    <a:pt x="1616" y="744"/>
                  </a:lnTo>
                  <a:lnTo>
                    <a:pt x="1639" y="754"/>
                  </a:lnTo>
                  <a:lnTo>
                    <a:pt x="1662" y="764"/>
                  </a:lnTo>
                  <a:lnTo>
                    <a:pt x="1687" y="771"/>
                  </a:lnTo>
                  <a:lnTo>
                    <a:pt x="1714" y="779"/>
                  </a:lnTo>
                  <a:lnTo>
                    <a:pt x="1703" y="785"/>
                  </a:lnTo>
                  <a:lnTo>
                    <a:pt x="1687" y="790"/>
                  </a:lnTo>
                  <a:lnTo>
                    <a:pt x="1672" y="796"/>
                  </a:lnTo>
                  <a:lnTo>
                    <a:pt x="1651" y="802"/>
                  </a:lnTo>
                  <a:lnTo>
                    <a:pt x="1630" y="806"/>
                  </a:lnTo>
                  <a:lnTo>
                    <a:pt x="1605" y="810"/>
                  </a:lnTo>
                  <a:lnTo>
                    <a:pt x="1578" y="812"/>
                  </a:lnTo>
                  <a:lnTo>
                    <a:pt x="1551" y="812"/>
                  </a:lnTo>
                  <a:lnTo>
                    <a:pt x="1518" y="812"/>
                  </a:lnTo>
                  <a:lnTo>
                    <a:pt x="1490" y="808"/>
                  </a:lnTo>
                  <a:lnTo>
                    <a:pt x="1461" y="802"/>
                  </a:lnTo>
                  <a:lnTo>
                    <a:pt x="1432" y="796"/>
                  </a:lnTo>
                  <a:lnTo>
                    <a:pt x="1405" y="787"/>
                  </a:lnTo>
                  <a:lnTo>
                    <a:pt x="1378" y="777"/>
                  </a:lnTo>
                  <a:lnTo>
                    <a:pt x="1353" y="765"/>
                  </a:lnTo>
                  <a:lnTo>
                    <a:pt x="1328" y="752"/>
                  </a:lnTo>
                  <a:lnTo>
                    <a:pt x="1303" y="737"/>
                  </a:lnTo>
                  <a:lnTo>
                    <a:pt x="1280" y="721"/>
                  </a:lnTo>
                  <a:lnTo>
                    <a:pt x="1257" y="702"/>
                  </a:lnTo>
                  <a:lnTo>
                    <a:pt x="1234" y="685"/>
                  </a:lnTo>
                  <a:lnTo>
                    <a:pt x="1188" y="643"/>
                  </a:lnTo>
                  <a:lnTo>
                    <a:pt x="1142" y="598"/>
                  </a:lnTo>
                  <a:lnTo>
                    <a:pt x="1102" y="558"/>
                  </a:lnTo>
                  <a:lnTo>
                    <a:pt x="1059" y="518"/>
                  </a:lnTo>
                  <a:lnTo>
                    <a:pt x="1036" y="501"/>
                  </a:lnTo>
                  <a:lnTo>
                    <a:pt x="1013" y="483"/>
                  </a:lnTo>
                  <a:lnTo>
                    <a:pt x="990" y="466"/>
                  </a:lnTo>
                  <a:lnTo>
                    <a:pt x="965" y="451"/>
                  </a:lnTo>
                  <a:lnTo>
                    <a:pt x="938" y="435"/>
                  </a:lnTo>
                  <a:lnTo>
                    <a:pt x="912" y="424"/>
                  </a:lnTo>
                  <a:lnTo>
                    <a:pt x="883" y="412"/>
                  </a:lnTo>
                  <a:lnTo>
                    <a:pt x="854" y="403"/>
                  </a:lnTo>
                  <a:lnTo>
                    <a:pt x="821" y="395"/>
                  </a:lnTo>
                  <a:lnTo>
                    <a:pt x="789" y="389"/>
                  </a:lnTo>
                  <a:lnTo>
                    <a:pt x="754" y="385"/>
                  </a:lnTo>
                  <a:lnTo>
                    <a:pt x="718" y="385"/>
                  </a:lnTo>
                  <a:lnTo>
                    <a:pt x="683" y="385"/>
                  </a:lnTo>
                  <a:lnTo>
                    <a:pt x="649" y="389"/>
                  </a:lnTo>
                  <a:lnTo>
                    <a:pt x="620" y="395"/>
                  </a:lnTo>
                  <a:lnTo>
                    <a:pt x="591" y="403"/>
                  </a:lnTo>
                  <a:lnTo>
                    <a:pt x="568" y="410"/>
                  </a:lnTo>
                  <a:lnTo>
                    <a:pt x="547" y="418"/>
                  </a:lnTo>
                  <a:lnTo>
                    <a:pt x="531" y="426"/>
                  </a:lnTo>
                  <a:lnTo>
                    <a:pt x="520" y="433"/>
                  </a:lnTo>
                  <a:lnTo>
                    <a:pt x="562" y="441"/>
                  </a:lnTo>
                  <a:lnTo>
                    <a:pt x="608" y="455"/>
                  </a:lnTo>
                  <a:lnTo>
                    <a:pt x="631" y="464"/>
                  </a:lnTo>
                  <a:lnTo>
                    <a:pt x="652" y="474"/>
                  </a:lnTo>
                  <a:lnTo>
                    <a:pt x="675" y="483"/>
                  </a:lnTo>
                  <a:lnTo>
                    <a:pt x="695" y="495"/>
                  </a:lnTo>
                  <a:lnTo>
                    <a:pt x="716" y="508"/>
                  </a:lnTo>
                  <a:lnTo>
                    <a:pt x="733" y="522"/>
                  </a:lnTo>
                  <a:lnTo>
                    <a:pt x="748" y="537"/>
                  </a:lnTo>
                  <a:lnTo>
                    <a:pt x="764" y="554"/>
                  </a:lnTo>
                  <a:lnTo>
                    <a:pt x="773" y="572"/>
                  </a:lnTo>
                  <a:lnTo>
                    <a:pt x="783" y="591"/>
                  </a:lnTo>
                  <a:lnTo>
                    <a:pt x="789" y="610"/>
                  </a:lnTo>
                  <a:lnTo>
                    <a:pt x="791" y="631"/>
                  </a:lnTo>
                  <a:lnTo>
                    <a:pt x="789" y="648"/>
                  </a:lnTo>
                  <a:lnTo>
                    <a:pt x="785" y="666"/>
                  </a:lnTo>
                  <a:lnTo>
                    <a:pt x="779" y="679"/>
                  </a:lnTo>
                  <a:lnTo>
                    <a:pt x="771" y="693"/>
                  </a:lnTo>
                  <a:lnTo>
                    <a:pt x="762" y="704"/>
                  </a:lnTo>
                  <a:lnTo>
                    <a:pt x="750" y="714"/>
                  </a:lnTo>
                  <a:lnTo>
                    <a:pt x="739" y="719"/>
                  </a:lnTo>
                  <a:lnTo>
                    <a:pt x="723" y="725"/>
                  </a:lnTo>
                  <a:lnTo>
                    <a:pt x="710" y="727"/>
                  </a:lnTo>
                  <a:lnTo>
                    <a:pt x="693" y="727"/>
                  </a:lnTo>
                  <a:lnTo>
                    <a:pt x="677" y="725"/>
                  </a:lnTo>
                  <a:lnTo>
                    <a:pt x="660" y="721"/>
                  </a:lnTo>
                  <a:lnTo>
                    <a:pt x="643" y="714"/>
                  </a:lnTo>
                  <a:lnTo>
                    <a:pt x="626" y="702"/>
                  </a:lnTo>
                  <a:lnTo>
                    <a:pt x="608" y="689"/>
                  </a:lnTo>
                  <a:lnTo>
                    <a:pt x="591" y="673"/>
                  </a:lnTo>
                  <a:lnTo>
                    <a:pt x="572" y="654"/>
                  </a:lnTo>
                  <a:lnTo>
                    <a:pt x="553" y="635"/>
                  </a:lnTo>
                  <a:lnTo>
                    <a:pt x="531" y="618"/>
                  </a:lnTo>
                  <a:lnTo>
                    <a:pt x="508" y="600"/>
                  </a:lnTo>
                  <a:lnTo>
                    <a:pt x="485" y="583"/>
                  </a:lnTo>
                  <a:lnTo>
                    <a:pt x="462" y="568"/>
                  </a:lnTo>
                  <a:lnTo>
                    <a:pt x="439" y="554"/>
                  </a:lnTo>
                  <a:lnTo>
                    <a:pt x="414" y="541"/>
                  </a:lnTo>
                  <a:lnTo>
                    <a:pt x="387" y="529"/>
                  </a:lnTo>
                  <a:lnTo>
                    <a:pt x="361" y="520"/>
                  </a:lnTo>
                  <a:lnTo>
                    <a:pt x="334" y="510"/>
                  </a:lnTo>
                  <a:lnTo>
                    <a:pt x="307" y="503"/>
                  </a:lnTo>
                  <a:lnTo>
                    <a:pt x="278" y="497"/>
                  </a:lnTo>
                  <a:lnTo>
                    <a:pt x="249" y="491"/>
                  </a:lnTo>
                  <a:lnTo>
                    <a:pt x="220" y="489"/>
                  </a:lnTo>
                  <a:lnTo>
                    <a:pt x="192" y="489"/>
                  </a:lnTo>
                  <a:lnTo>
                    <a:pt x="161" y="489"/>
                  </a:lnTo>
                  <a:lnTo>
                    <a:pt x="132" y="493"/>
                  </a:lnTo>
                  <a:lnTo>
                    <a:pt x="103" y="499"/>
                  </a:lnTo>
                  <a:lnTo>
                    <a:pt x="78" y="504"/>
                  </a:lnTo>
                  <a:lnTo>
                    <a:pt x="53" y="514"/>
                  </a:lnTo>
                  <a:lnTo>
                    <a:pt x="32" y="524"/>
                  </a:lnTo>
                  <a:lnTo>
                    <a:pt x="13" y="535"/>
                  </a:lnTo>
                  <a:lnTo>
                    <a:pt x="0" y="547"/>
                  </a:lnTo>
                  <a:lnTo>
                    <a:pt x="34" y="550"/>
                  </a:lnTo>
                  <a:lnTo>
                    <a:pt x="67" y="558"/>
                  </a:lnTo>
                  <a:lnTo>
                    <a:pt x="98" y="570"/>
                  </a:lnTo>
                  <a:lnTo>
                    <a:pt x="128" y="581"/>
                  </a:lnTo>
                  <a:lnTo>
                    <a:pt x="157" y="597"/>
                  </a:lnTo>
                  <a:lnTo>
                    <a:pt x="184" y="616"/>
                  </a:lnTo>
                  <a:lnTo>
                    <a:pt x="211" y="637"/>
                  </a:lnTo>
                  <a:lnTo>
                    <a:pt x="236" y="660"/>
                  </a:lnTo>
                  <a:lnTo>
                    <a:pt x="261" y="687"/>
                  </a:lnTo>
                  <a:lnTo>
                    <a:pt x="284" y="718"/>
                  </a:lnTo>
                  <a:lnTo>
                    <a:pt x="307" y="750"/>
                  </a:lnTo>
                  <a:lnTo>
                    <a:pt x="330" y="785"/>
                  </a:lnTo>
                  <a:lnTo>
                    <a:pt x="353" y="825"/>
                  </a:lnTo>
                  <a:lnTo>
                    <a:pt x="374" y="867"/>
                  </a:lnTo>
                  <a:lnTo>
                    <a:pt x="397" y="913"/>
                  </a:lnTo>
                  <a:lnTo>
                    <a:pt x="418" y="961"/>
                  </a:lnTo>
                  <a:lnTo>
                    <a:pt x="432" y="990"/>
                  </a:lnTo>
                  <a:lnTo>
                    <a:pt x="445" y="1019"/>
                  </a:lnTo>
                  <a:lnTo>
                    <a:pt x="460" y="1046"/>
                  </a:lnTo>
                  <a:lnTo>
                    <a:pt x="476" y="1073"/>
                  </a:lnTo>
                  <a:lnTo>
                    <a:pt x="493" y="1100"/>
                  </a:lnTo>
                  <a:lnTo>
                    <a:pt x="512" y="1124"/>
                  </a:lnTo>
                  <a:lnTo>
                    <a:pt x="531" y="1148"/>
                  </a:lnTo>
                  <a:lnTo>
                    <a:pt x="554" y="1169"/>
                  </a:lnTo>
                  <a:lnTo>
                    <a:pt x="578" y="1190"/>
                  </a:lnTo>
                  <a:lnTo>
                    <a:pt x="604" y="1207"/>
                  </a:lnTo>
                  <a:lnTo>
                    <a:pt x="633" y="1222"/>
                  </a:lnTo>
                  <a:lnTo>
                    <a:pt x="664" y="1236"/>
                  </a:lnTo>
                  <a:lnTo>
                    <a:pt x="698" y="1247"/>
                  </a:lnTo>
                  <a:lnTo>
                    <a:pt x="735" y="1255"/>
                  </a:lnTo>
                  <a:lnTo>
                    <a:pt x="775" y="1261"/>
                  </a:lnTo>
                  <a:lnTo>
                    <a:pt x="818" y="1263"/>
                  </a:lnTo>
                  <a:lnTo>
                    <a:pt x="860" y="1263"/>
                  </a:lnTo>
                  <a:lnTo>
                    <a:pt x="906" y="1257"/>
                  </a:lnTo>
                  <a:lnTo>
                    <a:pt x="954" y="1253"/>
                  </a:lnTo>
                  <a:lnTo>
                    <a:pt x="1000" y="1249"/>
                  </a:lnTo>
                  <a:lnTo>
                    <a:pt x="1025" y="1249"/>
                  </a:lnTo>
                  <a:lnTo>
                    <a:pt x="1048" y="1251"/>
                  </a:lnTo>
                  <a:lnTo>
                    <a:pt x="1071" y="1253"/>
                  </a:lnTo>
                  <a:lnTo>
                    <a:pt x="1092" y="1257"/>
                  </a:lnTo>
                  <a:lnTo>
                    <a:pt x="1113" y="1265"/>
                  </a:lnTo>
                  <a:lnTo>
                    <a:pt x="1134" y="1274"/>
                  </a:lnTo>
                  <a:lnTo>
                    <a:pt x="1154" y="1286"/>
                  </a:lnTo>
                  <a:lnTo>
                    <a:pt x="1171" y="1299"/>
                  </a:lnTo>
                  <a:lnTo>
                    <a:pt x="1184" y="1316"/>
                  </a:lnTo>
                  <a:lnTo>
                    <a:pt x="1198" y="1332"/>
                  </a:lnTo>
                  <a:lnTo>
                    <a:pt x="1207" y="1349"/>
                  </a:lnTo>
                  <a:lnTo>
                    <a:pt x="1215" y="1366"/>
                  </a:lnTo>
                  <a:lnTo>
                    <a:pt x="1223" y="1384"/>
                  </a:lnTo>
                  <a:lnTo>
                    <a:pt x="1228" y="1401"/>
                  </a:lnTo>
                  <a:lnTo>
                    <a:pt x="1232" y="1418"/>
                  </a:lnTo>
                  <a:lnTo>
                    <a:pt x="1236" y="1435"/>
                  </a:lnTo>
                  <a:lnTo>
                    <a:pt x="1242" y="1472"/>
                  </a:lnTo>
                  <a:lnTo>
                    <a:pt x="1248" y="1508"/>
                  </a:lnTo>
                  <a:lnTo>
                    <a:pt x="1250" y="1526"/>
                  </a:lnTo>
                  <a:lnTo>
                    <a:pt x="1255" y="1543"/>
                  </a:lnTo>
                  <a:lnTo>
                    <a:pt x="1259" y="1560"/>
                  </a:lnTo>
                  <a:lnTo>
                    <a:pt x="1267" y="1578"/>
                  </a:lnTo>
                  <a:lnTo>
                    <a:pt x="1276" y="1597"/>
                  </a:lnTo>
                  <a:lnTo>
                    <a:pt x="1288" y="1616"/>
                  </a:lnTo>
                  <a:lnTo>
                    <a:pt x="1299" y="1633"/>
                  </a:lnTo>
                  <a:lnTo>
                    <a:pt x="1313" y="1649"/>
                  </a:lnTo>
                  <a:lnTo>
                    <a:pt x="1328" y="1664"/>
                  </a:lnTo>
                  <a:lnTo>
                    <a:pt x="1346" y="1677"/>
                  </a:lnTo>
                  <a:lnTo>
                    <a:pt x="1365" y="1691"/>
                  </a:lnTo>
                  <a:lnTo>
                    <a:pt x="1386" y="1702"/>
                  </a:lnTo>
                  <a:lnTo>
                    <a:pt x="1407" y="1712"/>
                  </a:lnTo>
                  <a:lnTo>
                    <a:pt x="1432" y="1721"/>
                  </a:lnTo>
                  <a:lnTo>
                    <a:pt x="1457" y="1729"/>
                  </a:lnTo>
                  <a:lnTo>
                    <a:pt x="1486" y="1737"/>
                  </a:lnTo>
                  <a:lnTo>
                    <a:pt x="1514" y="1743"/>
                  </a:lnTo>
                  <a:lnTo>
                    <a:pt x="1547" y="1746"/>
                  </a:lnTo>
                  <a:lnTo>
                    <a:pt x="1580" y="1750"/>
                  </a:lnTo>
                  <a:lnTo>
                    <a:pt x="1616" y="1754"/>
                  </a:lnTo>
                  <a:lnTo>
                    <a:pt x="1601" y="1766"/>
                  </a:lnTo>
                  <a:lnTo>
                    <a:pt x="1584" y="1777"/>
                  </a:lnTo>
                  <a:lnTo>
                    <a:pt x="1564" y="1787"/>
                  </a:lnTo>
                  <a:lnTo>
                    <a:pt x="1545" y="1794"/>
                  </a:lnTo>
                  <a:lnTo>
                    <a:pt x="1524" y="1802"/>
                  </a:lnTo>
                  <a:lnTo>
                    <a:pt x="1503" y="1808"/>
                  </a:lnTo>
                  <a:lnTo>
                    <a:pt x="1480" y="1814"/>
                  </a:lnTo>
                  <a:lnTo>
                    <a:pt x="1457" y="1817"/>
                  </a:lnTo>
                  <a:lnTo>
                    <a:pt x="1434" y="1821"/>
                  </a:lnTo>
                  <a:lnTo>
                    <a:pt x="1409" y="1823"/>
                  </a:lnTo>
                  <a:lnTo>
                    <a:pt x="1384" y="1823"/>
                  </a:lnTo>
                  <a:lnTo>
                    <a:pt x="1359" y="1823"/>
                  </a:lnTo>
                  <a:lnTo>
                    <a:pt x="1309" y="1821"/>
                  </a:lnTo>
                  <a:lnTo>
                    <a:pt x="1257" y="1816"/>
                  </a:lnTo>
                  <a:lnTo>
                    <a:pt x="1207" y="1806"/>
                  </a:lnTo>
                  <a:lnTo>
                    <a:pt x="1157" y="1793"/>
                  </a:lnTo>
                  <a:lnTo>
                    <a:pt x="1109" y="1777"/>
                  </a:lnTo>
                  <a:lnTo>
                    <a:pt x="1063" y="1760"/>
                  </a:lnTo>
                  <a:lnTo>
                    <a:pt x="1021" y="1739"/>
                  </a:lnTo>
                  <a:lnTo>
                    <a:pt x="983" y="1718"/>
                  </a:lnTo>
                  <a:lnTo>
                    <a:pt x="965" y="1706"/>
                  </a:lnTo>
                  <a:lnTo>
                    <a:pt x="950" y="1693"/>
                  </a:lnTo>
                  <a:lnTo>
                    <a:pt x="935" y="1679"/>
                  </a:lnTo>
                  <a:lnTo>
                    <a:pt x="921" y="1668"/>
                  </a:lnTo>
                  <a:lnTo>
                    <a:pt x="923" y="1700"/>
                  </a:lnTo>
                  <a:lnTo>
                    <a:pt x="927" y="1733"/>
                  </a:lnTo>
                  <a:lnTo>
                    <a:pt x="933" y="1766"/>
                  </a:lnTo>
                  <a:lnTo>
                    <a:pt x="940" y="1798"/>
                  </a:lnTo>
                  <a:lnTo>
                    <a:pt x="948" y="1829"/>
                  </a:lnTo>
                  <a:lnTo>
                    <a:pt x="960" y="1860"/>
                  </a:lnTo>
                  <a:lnTo>
                    <a:pt x="971" y="1890"/>
                  </a:lnTo>
                  <a:lnTo>
                    <a:pt x="985" y="1919"/>
                  </a:lnTo>
                  <a:lnTo>
                    <a:pt x="998" y="1948"/>
                  </a:lnTo>
                  <a:lnTo>
                    <a:pt x="1015" y="1975"/>
                  </a:lnTo>
                  <a:lnTo>
                    <a:pt x="1033" y="2002"/>
                  </a:lnTo>
                  <a:lnTo>
                    <a:pt x="1052" y="2027"/>
                  </a:lnTo>
                  <a:lnTo>
                    <a:pt x="1073" y="2052"/>
                  </a:lnTo>
                  <a:lnTo>
                    <a:pt x="1096" y="2075"/>
                  </a:lnTo>
                  <a:lnTo>
                    <a:pt x="1121" y="2096"/>
                  </a:lnTo>
                  <a:lnTo>
                    <a:pt x="1146" y="2117"/>
                  </a:lnTo>
                  <a:lnTo>
                    <a:pt x="1173" y="2136"/>
                  </a:lnTo>
                  <a:lnTo>
                    <a:pt x="1202" y="2153"/>
                  </a:lnTo>
                  <a:lnTo>
                    <a:pt x="1232" y="2169"/>
                  </a:lnTo>
                  <a:lnTo>
                    <a:pt x="1265" y="2182"/>
                  </a:lnTo>
                  <a:lnTo>
                    <a:pt x="1298" y="2196"/>
                  </a:lnTo>
                  <a:lnTo>
                    <a:pt x="1334" y="2205"/>
                  </a:lnTo>
                  <a:lnTo>
                    <a:pt x="1370" y="2215"/>
                  </a:lnTo>
                  <a:lnTo>
                    <a:pt x="1409" y="2221"/>
                  </a:lnTo>
                  <a:lnTo>
                    <a:pt x="1447" y="2224"/>
                  </a:lnTo>
                  <a:lnTo>
                    <a:pt x="1490" y="2226"/>
                  </a:lnTo>
                  <a:lnTo>
                    <a:pt x="1534" y="2226"/>
                  </a:lnTo>
                  <a:lnTo>
                    <a:pt x="1578" y="2224"/>
                  </a:lnTo>
                  <a:lnTo>
                    <a:pt x="1624" y="2219"/>
                  </a:lnTo>
                  <a:lnTo>
                    <a:pt x="1672" y="2213"/>
                  </a:lnTo>
                  <a:lnTo>
                    <a:pt x="1722" y="2201"/>
                  </a:lnTo>
                  <a:lnTo>
                    <a:pt x="1772" y="2190"/>
                  </a:lnTo>
                  <a:lnTo>
                    <a:pt x="1808" y="2182"/>
                  </a:lnTo>
                  <a:lnTo>
                    <a:pt x="1839" y="2178"/>
                  </a:lnTo>
                  <a:lnTo>
                    <a:pt x="1854" y="2178"/>
                  </a:lnTo>
                  <a:lnTo>
                    <a:pt x="1870" y="2180"/>
                  </a:lnTo>
                  <a:lnTo>
                    <a:pt x="1883" y="2182"/>
                  </a:lnTo>
                  <a:lnTo>
                    <a:pt x="1897" y="2186"/>
                  </a:lnTo>
                  <a:lnTo>
                    <a:pt x="1908" y="2192"/>
                  </a:lnTo>
                  <a:lnTo>
                    <a:pt x="1920" y="2199"/>
                  </a:lnTo>
                  <a:lnTo>
                    <a:pt x="1931" y="2207"/>
                  </a:lnTo>
                  <a:lnTo>
                    <a:pt x="1941" y="2217"/>
                  </a:lnTo>
                  <a:lnTo>
                    <a:pt x="1950" y="2228"/>
                  </a:lnTo>
                  <a:lnTo>
                    <a:pt x="1960" y="2244"/>
                  </a:lnTo>
                  <a:lnTo>
                    <a:pt x="1968" y="2259"/>
                  </a:lnTo>
                  <a:lnTo>
                    <a:pt x="1975" y="2276"/>
                  </a:lnTo>
                  <a:lnTo>
                    <a:pt x="1985" y="2299"/>
                  </a:lnTo>
                  <a:lnTo>
                    <a:pt x="1996" y="2320"/>
                  </a:lnTo>
                  <a:lnTo>
                    <a:pt x="2010" y="2340"/>
                  </a:lnTo>
                  <a:lnTo>
                    <a:pt x="2025" y="2357"/>
                  </a:lnTo>
                  <a:lnTo>
                    <a:pt x="2041" y="2370"/>
                  </a:lnTo>
                  <a:lnTo>
                    <a:pt x="2058" y="2384"/>
                  </a:lnTo>
                  <a:lnTo>
                    <a:pt x="2075" y="2393"/>
                  </a:lnTo>
                  <a:lnTo>
                    <a:pt x="2094" y="2403"/>
                  </a:lnTo>
                  <a:lnTo>
                    <a:pt x="2114" y="2409"/>
                  </a:lnTo>
                  <a:lnTo>
                    <a:pt x="2133" y="2414"/>
                  </a:lnTo>
                  <a:lnTo>
                    <a:pt x="2154" y="2418"/>
                  </a:lnTo>
                  <a:lnTo>
                    <a:pt x="2175" y="2420"/>
                  </a:lnTo>
                  <a:lnTo>
                    <a:pt x="2196" y="2420"/>
                  </a:lnTo>
                  <a:lnTo>
                    <a:pt x="2217" y="2420"/>
                  </a:lnTo>
                  <a:lnTo>
                    <a:pt x="2238" y="2420"/>
                  </a:lnTo>
                  <a:lnTo>
                    <a:pt x="2259" y="2418"/>
                  </a:lnTo>
                  <a:lnTo>
                    <a:pt x="2307" y="2413"/>
                  </a:lnTo>
                  <a:lnTo>
                    <a:pt x="2354" y="2409"/>
                  </a:lnTo>
                  <a:lnTo>
                    <a:pt x="2396" y="2409"/>
                  </a:lnTo>
                  <a:lnTo>
                    <a:pt x="2438" y="2411"/>
                  </a:lnTo>
                  <a:lnTo>
                    <a:pt x="2476" y="2413"/>
                  </a:lnTo>
                  <a:lnTo>
                    <a:pt x="2515" y="2418"/>
                  </a:lnTo>
                  <a:lnTo>
                    <a:pt x="2549" y="2428"/>
                  </a:lnTo>
                  <a:lnTo>
                    <a:pt x="2584" y="2438"/>
                  </a:lnTo>
                  <a:lnTo>
                    <a:pt x="2618" y="2451"/>
                  </a:lnTo>
                  <a:lnTo>
                    <a:pt x="2649" y="2466"/>
                  </a:lnTo>
                  <a:lnTo>
                    <a:pt x="2680" y="2485"/>
                  </a:lnTo>
                  <a:lnTo>
                    <a:pt x="2711" y="2505"/>
                  </a:lnTo>
                  <a:lnTo>
                    <a:pt x="2739" y="2530"/>
                  </a:lnTo>
                  <a:lnTo>
                    <a:pt x="2768" y="2555"/>
                  </a:lnTo>
                  <a:lnTo>
                    <a:pt x="2797" y="2585"/>
                  </a:lnTo>
                  <a:lnTo>
                    <a:pt x="2826" y="2616"/>
                  </a:lnTo>
                  <a:lnTo>
                    <a:pt x="2828" y="2589"/>
                  </a:lnTo>
                  <a:lnTo>
                    <a:pt x="2830" y="2562"/>
                  </a:lnTo>
                  <a:lnTo>
                    <a:pt x="2828" y="2537"/>
                  </a:lnTo>
                  <a:lnTo>
                    <a:pt x="2828" y="2510"/>
                  </a:lnTo>
                  <a:lnTo>
                    <a:pt x="2824" y="2487"/>
                  </a:lnTo>
                  <a:lnTo>
                    <a:pt x="2820" y="2462"/>
                  </a:lnTo>
                  <a:lnTo>
                    <a:pt x="2816" y="2439"/>
                  </a:lnTo>
                  <a:lnTo>
                    <a:pt x="2809" y="2416"/>
                  </a:lnTo>
                  <a:lnTo>
                    <a:pt x="2803" y="2395"/>
                  </a:lnTo>
                  <a:lnTo>
                    <a:pt x="2795" y="2374"/>
                  </a:lnTo>
                  <a:lnTo>
                    <a:pt x="2786" y="2353"/>
                  </a:lnTo>
                  <a:lnTo>
                    <a:pt x="2776" y="2334"/>
                  </a:lnTo>
                  <a:lnTo>
                    <a:pt x="2755" y="2295"/>
                  </a:lnTo>
                  <a:lnTo>
                    <a:pt x="2732" y="2261"/>
                  </a:lnTo>
                  <a:lnTo>
                    <a:pt x="2707" y="2226"/>
                  </a:lnTo>
                  <a:lnTo>
                    <a:pt x="2680" y="2198"/>
                  </a:lnTo>
                  <a:lnTo>
                    <a:pt x="2651" y="2169"/>
                  </a:lnTo>
                  <a:lnTo>
                    <a:pt x="2622" y="2144"/>
                  </a:lnTo>
                  <a:lnTo>
                    <a:pt x="2594" y="2119"/>
                  </a:lnTo>
                  <a:lnTo>
                    <a:pt x="2567" y="2098"/>
                  </a:lnTo>
                  <a:lnTo>
                    <a:pt x="2540" y="2080"/>
                  </a:lnTo>
                  <a:lnTo>
                    <a:pt x="2513" y="2063"/>
                  </a:lnTo>
                  <a:lnTo>
                    <a:pt x="2490" y="2048"/>
                  </a:lnTo>
                  <a:lnTo>
                    <a:pt x="2471" y="2032"/>
                  </a:lnTo>
                  <a:lnTo>
                    <a:pt x="2453" y="2019"/>
                  </a:lnTo>
                  <a:lnTo>
                    <a:pt x="2438" y="2004"/>
                  </a:lnTo>
                  <a:lnTo>
                    <a:pt x="2425" y="1988"/>
                  </a:lnTo>
                  <a:lnTo>
                    <a:pt x="2413" y="1973"/>
                  </a:lnTo>
                  <a:lnTo>
                    <a:pt x="2403" y="1960"/>
                  </a:lnTo>
                  <a:lnTo>
                    <a:pt x="2396" y="1944"/>
                  </a:lnTo>
                  <a:lnTo>
                    <a:pt x="2390" y="1931"/>
                  </a:lnTo>
                  <a:lnTo>
                    <a:pt x="2384" y="1915"/>
                  </a:lnTo>
                  <a:lnTo>
                    <a:pt x="2380" y="1902"/>
                  </a:lnTo>
                  <a:lnTo>
                    <a:pt x="2377" y="1888"/>
                  </a:lnTo>
                  <a:lnTo>
                    <a:pt x="2375" y="1862"/>
                  </a:lnTo>
                  <a:lnTo>
                    <a:pt x="2373" y="1837"/>
                  </a:lnTo>
                  <a:lnTo>
                    <a:pt x="2390" y="1856"/>
                  </a:lnTo>
                  <a:lnTo>
                    <a:pt x="2407" y="1873"/>
                  </a:lnTo>
                  <a:lnTo>
                    <a:pt x="2426" y="1890"/>
                  </a:lnTo>
                  <a:lnTo>
                    <a:pt x="2446" y="1906"/>
                  </a:lnTo>
                  <a:lnTo>
                    <a:pt x="2467" y="1919"/>
                  </a:lnTo>
                  <a:lnTo>
                    <a:pt x="2486" y="1931"/>
                  </a:lnTo>
                  <a:lnTo>
                    <a:pt x="2507" y="1942"/>
                  </a:lnTo>
                  <a:lnTo>
                    <a:pt x="2528" y="1954"/>
                  </a:lnTo>
                  <a:lnTo>
                    <a:pt x="2549" y="1963"/>
                  </a:lnTo>
                  <a:lnTo>
                    <a:pt x="2572" y="1971"/>
                  </a:lnTo>
                  <a:lnTo>
                    <a:pt x="2594" y="1979"/>
                  </a:lnTo>
                  <a:lnTo>
                    <a:pt x="2617" y="1986"/>
                  </a:lnTo>
                  <a:lnTo>
                    <a:pt x="2663" y="1996"/>
                  </a:lnTo>
                  <a:lnTo>
                    <a:pt x="2709" y="2004"/>
                  </a:lnTo>
                  <a:lnTo>
                    <a:pt x="2747" y="2009"/>
                  </a:lnTo>
                  <a:lnTo>
                    <a:pt x="2786" y="2017"/>
                  </a:lnTo>
                  <a:lnTo>
                    <a:pt x="2822" y="2025"/>
                  </a:lnTo>
                  <a:lnTo>
                    <a:pt x="2858" y="2032"/>
                  </a:lnTo>
                  <a:lnTo>
                    <a:pt x="2891" y="2042"/>
                  </a:lnTo>
                  <a:lnTo>
                    <a:pt x="2924" y="2052"/>
                  </a:lnTo>
                  <a:lnTo>
                    <a:pt x="2954" y="2063"/>
                  </a:lnTo>
                  <a:lnTo>
                    <a:pt x="2983" y="2075"/>
                  </a:lnTo>
                  <a:lnTo>
                    <a:pt x="3012" y="2088"/>
                  </a:lnTo>
                  <a:lnTo>
                    <a:pt x="3037" y="2102"/>
                  </a:lnTo>
                  <a:lnTo>
                    <a:pt x="3062" y="2117"/>
                  </a:lnTo>
                  <a:lnTo>
                    <a:pt x="3085" y="2134"/>
                  </a:lnTo>
                  <a:lnTo>
                    <a:pt x="3106" y="2151"/>
                  </a:lnTo>
                  <a:lnTo>
                    <a:pt x="3125" y="2169"/>
                  </a:lnTo>
                  <a:lnTo>
                    <a:pt x="3143" y="2188"/>
                  </a:lnTo>
                  <a:lnTo>
                    <a:pt x="3160" y="2209"/>
                  </a:lnTo>
                  <a:lnTo>
                    <a:pt x="3160" y="2180"/>
                  </a:lnTo>
                  <a:lnTo>
                    <a:pt x="3160" y="2151"/>
                  </a:lnTo>
                  <a:lnTo>
                    <a:pt x="3156" y="2125"/>
                  </a:lnTo>
                  <a:lnTo>
                    <a:pt x="3152" y="2100"/>
                  </a:lnTo>
                  <a:lnTo>
                    <a:pt x="3146" y="2075"/>
                  </a:lnTo>
                  <a:lnTo>
                    <a:pt x="3139" y="2052"/>
                  </a:lnTo>
                  <a:lnTo>
                    <a:pt x="3129" y="2029"/>
                  </a:lnTo>
                  <a:lnTo>
                    <a:pt x="3120" y="2008"/>
                  </a:lnTo>
                  <a:lnTo>
                    <a:pt x="3106" y="1988"/>
                  </a:lnTo>
                  <a:lnTo>
                    <a:pt x="3095" y="1969"/>
                  </a:lnTo>
                  <a:lnTo>
                    <a:pt x="3081" y="1950"/>
                  </a:lnTo>
                  <a:lnTo>
                    <a:pt x="3066" y="1933"/>
                  </a:lnTo>
                  <a:lnTo>
                    <a:pt x="3035" y="1900"/>
                  </a:lnTo>
                  <a:lnTo>
                    <a:pt x="3004" y="1871"/>
                  </a:lnTo>
                  <a:lnTo>
                    <a:pt x="2937" y="1817"/>
                  </a:lnTo>
                  <a:lnTo>
                    <a:pt x="2876" y="1769"/>
                  </a:lnTo>
                  <a:lnTo>
                    <a:pt x="2849" y="1746"/>
                  </a:lnTo>
                  <a:lnTo>
                    <a:pt x="2828" y="1721"/>
                  </a:lnTo>
                  <a:lnTo>
                    <a:pt x="2818" y="1710"/>
                  </a:lnTo>
                  <a:lnTo>
                    <a:pt x="2810" y="1698"/>
                  </a:lnTo>
                  <a:lnTo>
                    <a:pt x="2803" y="1685"/>
                  </a:lnTo>
                  <a:lnTo>
                    <a:pt x="2799" y="1673"/>
                  </a:lnTo>
                  <a:lnTo>
                    <a:pt x="2837" y="1698"/>
                  </a:lnTo>
                  <a:lnTo>
                    <a:pt x="2876" y="1718"/>
                  </a:lnTo>
                  <a:lnTo>
                    <a:pt x="2910" y="1735"/>
                  </a:lnTo>
                  <a:lnTo>
                    <a:pt x="2947" y="1746"/>
                  </a:lnTo>
                  <a:lnTo>
                    <a:pt x="2983" y="1756"/>
                  </a:lnTo>
                  <a:lnTo>
                    <a:pt x="3020" y="1760"/>
                  </a:lnTo>
                  <a:lnTo>
                    <a:pt x="3058" y="1762"/>
                  </a:lnTo>
                  <a:lnTo>
                    <a:pt x="3098" y="1760"/>
                  </a:lnTo>
                  <a:lnTo>
                    <a:pt x="3125" y="1758"/>
                  </a:lnTo>
                  <a:lnTo>
                    <a:pt x="3156" y="1752"/>
                  </a:lnTo>
                  <a:lnTo>
                    <a:pt x="3185" y="1746"/>
                  </a:lnTo>
                  <a:lnTo>
                    <a:pt x="3216" y="1739"/>
                  </a:lnTo>
                  <a:lnTo>
                    <a:pt x="3244" y="1733"/>
                  </a:lnTo>
                  <a:lnTo>
                    <a:pt x="3275" y="1727"/>
                  </a:lnTo>
                  <a:lnTo>
                    <a:pt x="3306" y="1723"/>
                  </a:lnTo>
                  <a:lnTo>
                    <a:pt x="3337" y="1721"/>
                  </a:lnTo>
                  <a:lnTo>
                    <a:pt x="3367" y="1721"/>
                  </a:lnTo>
                  <a:lnTo>
                    <a:pt x="3396" y="1725"/>
                  </a:lnTo>
                  <a:lnTo>
                    <a:pt x="3411" y="1729"/>
                  </a:lnTo>
                  <a:lnTo>
                    <a:pt x="3427" y="1735"/>
                  </a:lnTo>
                  <a:lnTo>
                    <a:pt x="3440" y="1741"/>
                  </a:lnTo>
                  <a:lnTo>
                    <a:pt x="3456" y="1746"/>
                  </a:lnTo>
                  <a:lnTo>
                    <a:pt x="3469" y="1756"/>
                  </a:lnTo>
                  <a:lnTo>
                    <a:pt x="3484" y="1766"/>
                  </a:lnTo>
                  <a:lnTo>
                    <a:pt x="3498" y="1777"/>
                  </a:lnTo>
                  <a:lnTo>
                    <a:pt x="3511" y="1791"/>
                  </a:lnTo>
                  <a:lnTo>
                    <a:pt x="3525" y="1806"/>
                  </a:lnTo>
                  <a:lnTo>
                    <a:pt x="3538" y="1823"/>
                  </a:lnTo>
                  <a:lnTo>
                    <a:pt x="3552" y="1840"/>
                  </a:lnTo>
                  <a:lnTo>
                    <a:pt x="3563" y="1862"/>
                  </a:lnTo>
                  <a:lnTo>
                    <a:pt x="3596" y="1842"/>
                  </a:lnTo>
                  <a:lnTo>
                    <a:pt x="3630" y="1827"/>
                  </a:lnTo>
                  <a:lnTo>
                    <a:pt x="3665" y="1814"/>
                  </a:lnTo>
                  <a:lnTo>
                    <a:pt x="3699" y="1804"/>
                  </a:lnTo>
                  <a:lnTo>
                    <a:pt x="3736" y="1798"/>
                  </a:lnTo>
                  <a:lnTo>
                    <a:pt x="3772" y="1794"/>
                  </a:lnTo>
                  <a:lnTo>
                    <a:pt x="3809" y="1794"/>
                  </a:lnTo>
                  <a:lnTo>
                    <a:pt x="3843" y="1796"/>
                  </a:lnTo>
                  <a:lnTo>
                    <a:pt x="3880" y="1800"/>
                  </a:lnTo>
                  <a:lnTo>
                    <a:pt x="3916" y="1808"/>
                  </a:lnTo>
                  <a:lnTo>
                    <a:pt x="3951" y="1816"/>
                  </a:lnTo>
                  <a:lnTo>
                    <a:pt x="3986" y="1827"/>
                  </a:lnTo>
                  <a:lnTo>
                    <a:pt x="4018" y="1839"/>
                  </a:lnTo>
                  <a:lnTo>
                    <a:pt x="4051" y="1854"/>
                  </a:lnTo>
                  <a:lnTo>
                    <a:pt x="4080" y="1869"/>
                  </a:lnTo>
                  <a:lnTo>
                    <a:pt x="4110" y="1887"/>
                  </a:lnTo>
                  <a:close/>
                  <a:moveTo>
                    <a:pt x="2246" y="1449"/>
                  </a:moveTo>
                  <a:lnTo>
                    <a:pt x="1862" y="1449"/>
                  </a:lnTo>
                  <a:lnTo>
                    <a:pt x="1862" y="1063"/>
                  </a:lnTo>
                  <a:lnTo>
                    <a:pt x="2246" y="1063"/>
                  </a:lnTo>
                  <a:lnTo>
                    <a:pt x="2246" y="14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</p:grpSp>
    </p:spTree>
    <p:extLst>
      <p:ext uri="{BB962C8B-B14F-4D97-AF65-F5344CB8AC3E}">
        <p14:creationId xmlns:p14="http://schemas.microsoft.com/office/powerpoint/2010/main" val="966631418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6D9DF63-179D-2146-B5F7-7E1EF3973E9B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041325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00070C1-FEA9-2D48-974B-4085FC76B60B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7" name="Picture Placeholder 9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226800" y="226799"/>
            <a:ext cx="11736000" cy="5940000"/>
          </a:xfrm>
          <a:solidFill>
            <a:schemeClr val="bg1">
              <a:lumMod val="85000"/>
            </a:schemeClr>
          </a:solidFill>
        </p:spPr>
        <p:txBody>
          <a:bodyPr tIns="1800000" anchor="t" anchorCtr="0"/>
          <a:lstStyle>
            <a:lvl1pPr algn="ctr">
              <a:defRPr sz="2400" b="1" i="0">
                <a:solidFill>
                  <a:srgbClr val="00B0F0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 descr="A group of people standing on a deck">
            <a:extLst>
              <a:ext uri="{FF2B5EF4-FFF2-40B4-BE49-F238E27FC236}">
                <a16:creationId xmlns:a16="http://schemas.microsoft.com/office/drawing/2014/main" id="{9CF34948-F10A-712F-B0D1-9102935670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600" y="212650"/>
            <a:ext cx="11739732" cy="5940000"/>
          </a:xfrm>
          <a:prstGeom prst="rect">
            <a:avLst/>
          </a:prstGeom>
        </p:spPr>
      </p:pic>
      <p:grpSp>
        <p:nvGrpSpPr>
          <p:cNvPr id="21" name="Ryhmä 11"/>
          <p:cNvGrpSpPr/>
          <p:nvPr userDrawn="1"/>
        </p:nvGrpSpPr>
        <p:grpSpPr bwMode="white">
          <a:xfrm>
            <a:off x="292432" y="260648"/>
            <a:ext cx="2491200" cy="2334818"/>
            <a:chOff x="1311275" y="373063"/>
            <a:chExt cx="6524625" cy="6115050"/>
          </a:xfrm>
          <a:solidFill>
            <a:schemeClr val="bg1"/>
          </a:solidFill>
        </p:grpSpPr>
        <p:sp>
          <p:nvSpPr>
            <p:cNvPr id="22" name="Rectangle 5"/>
            <p:cNvSpPr>
              <a:spLocks noChangeArrowheads="1"/>
            </p:cNvSpPr>
            <p:nvPr userDrawn="1"/>
          </p:nvSpPr>
          <p:spPr bwMode="white">
            <a:xfrm>
              <a:off x="4267200" y="5875338"/>
              <a:ext cx="609600" cy="6127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23" name="Rectangle 6"/>
            <p:cNvSpPr>
              <a:spLocks noChangeArrowheads="1"/>
            </p:cNvSpPr>
            <p:nvPr userDrawn="1"/>
          </p:nvSpPr>
          <p:spPr bwMode="white">
            <a:xfrm>
              <a:off x="4267200" y="373063"/>
              <a:ext cx="609600" cy="6096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24" name="Freeform 7"/>
            <p:cNvSpPr>
              <a:spLocks noEditPoints="1"/>
            </p:cNvSpPr>
            <p:nvPr userDrawn="1"/>
          </p:nvSpPr>
          <p:spPr bwMode="white">
            <a:xfrm>
              <a:off x="1311275" y="1436688"/>
              <a:ext cx="6524625" cy="4152900"/>
            </a:xfrm>
            <a:custGeom>
              <a:avLst/>
              <a:gdLst>
                <a:gd name="T0" fmla="*/ 3947 w 4110"/>
                <a:gd name="T1" fmla="*/ 1670 h 2616"/>
                <a:gd name="T2" fmla="*/ 3459 w 4110"/>
                <a:gd name="T3" fmla="*/ 1403 h 2616"/>
                <a:gd name="T4" fmla="*/ 3294 w 4110"/>
                <a:gd name="T5" fmla="*/ 1199 h 2616"/>
                <a:gd name="T6" fmla="*/ 3062 w 4110"/>
                <a:gd name="T7" fmla="*/ 1048 h 2616"/>
                <a:gd name="T8" fmla="*/ 2897 w 4110"/>
                <a:gd name="T9" fmla="*/ 789 h 2616"/>
                <a:gd name="T10" fmla="*/ 2734 w 4110"/>
                <a:gd name="T11" fmla="*/ 314 h 2616"/>
                <a:gd name="T12" fmla="*/ 2417 w 4110"/>
                <a:gd name="T13" fmla="*/ 63 h 2616"/>
                <a:gd name="T14" fmla="*/ 2077 w 4110"/>
                <a:gd name="T15" fmla="*/ 19 h 2616"/>
                <a:gd name="T16" fmla="*/ 2204 w 4110"/>
                <a:gd name="T17" fmla="*/ 197 h 2616"/>
                <a:gd name="T18" fmla="*/ 2175 w 4110"/>
                <a:gd name="T19" fmla="*/ 357 h 2616"/>
                <a:gd name="T20" fmla="*/ 2041 w 4110"/>
                <a:gd name="T21" fmla="*/ 433 h 2616"/>
                <a:gd name="T22" fmla="*/ 1818 w 4110"/>
                <a:gd name="T23" fmla="*/ 362 h 2616"/>
                <a:gd name="T24" fmla="*/ 1518 w 4110"/>
                <a:gd name="T25" fmla="*/ 159 h 2616"/>
                <a:gd name="T26" fmla="*/ 1213 w 4110"/>
                <a:gd name="T27" fmla="*/ 130 h 2616"/>
                <a:gd name="T28" fmla="*/ 1198 w 4110"/>
                <a:gd name="T29" fmla="*/ 209 h 2616"/>
                <a:gd name="T30" fmla="*/ 1401 w 4110"/>
                <a:gd name="T31" fmla="*/ 481 h 2616"/>
                <a:gd name="T32" fmla="*/ 1555 w 4110"/>
                <a:gd name="T33" fmla="*/ 708 h 2616"/>
                <a:gd name="T34" fmla="*/ 1672 w 4110"/>
                <a:gd name="T35" fmla="*/ 796 h 2616"/>
                <a:gd name="T36" fmla="*/ 1405 w 4110"/>
                <a:gd name="T37" fmla="*/ 787 h 2616"/>
                <a:gd name="T38" fmla="*/ 1102 w 4110"/>
                <a:gd name="T39" fmla="*/ 558 h 2616"/>
                <a:gd name="T40" fmla="*/ 821 w 4110"/>
                <a:gd name="T41" fmla="*/ 395 h 2616"/>
                <a:gd name="T42" fmla="*/ 531 w 4110"/>
                <a:gd name="T43" fmla="*/ 426 h 2616"/>
                <a:gd name="T44" fmla="*/ 748 w 4110"/>
                <a:gd name="T45" fmla="*/ 537 h 2616"/>
                <a:gd name="T46" fmla="*/ 762 w 4110"/>
                <a:gd name="T47" fmla="*/ 704 h 2616"/>
                <a:gd name="T48" fmla="*/ 608 w 4110"/>
                <a:gd name="T49" fmla="*/ 689 h 2616"/>
                <a:gd name="T50" fmla="*/ 387 w 4110"/>
                <a:gd name="T51" fmla="*/ 529 h 2616"/>
                <a:gd name="T52" fmla="*/ 103 w 4110"/>
                <a:gd name="T53" fmla="*/ 499 h 2616"/>
                <a:gd name="T54" fmla="*/ 157 w 4110"/>
                <a:gd name="T55" fmla="*/ 597 h 2616"/>
                <a:gd name="T56" fmla="*/ 397 w 4110"/>
                <a:gd name="T57" fmla="*/ 913 h 2616"/>
                <a:gd name="T58" fmla="*/ 578 w 4110"/>
                <a:gd name="T59" fmla="*/ 1190 h 2616"/>
                <a:gd name="T60" fmla="*/ 954 w 4110"/>
                <a:gd name="T61" fmla="*/ 1253 h 2616"/>
                <a:gd name="T62" fmla="*/ 1184 w 4110"/>
                <a:gd name="T63" fmla="*/ 1316 h 2616"/>
                <a:gd name="T64" fmla="*/ 1250 w 4110"/>
                <a:gd name="T65" fmla="*/ 1526 h 2616"/>
                <a:gd name="T66" fmla="*/ 1365 w 4110"/>
                <a:gd name="T67" fmla="*/ 1691 h 2616"/>
                <a:gd name="T68" fmla="*/ 1601 w 4110"/>
                <a:gd name="T69" fmla="*/ 1766 h 2616"/>
                <a:gd name="T70" fmla="*/ 1384 w 4110"/>
                <a:gd name="T71" fmla="*/ 1823 h 2616"/>
                <a:gd name="T72" fmla="*/ 965 w 4110"/>
                <a:gd name="T73" fmla="*/ 1706 h 2616"/>
                <a:gd name="T74" fmla="*/ 971 w 4110"/>
                <a:gd name="T75" fmla="*/ 1890 h 2616"/>
                <a:gd name="T76" fmla="*/ 1173 w 4110"/>
                <a:gd name="T77" fmla="*/ 2136 h 2616"/>
                <a:gd name="T78" fmla="*/ 1534 w 4110"/>
                <a:gd name="T79" fmla="*/ 2226 h 2616"/>
                <a:gd name="T80" fmla="*/ 1883 w 4110"/>
                <a:gd name="T81" fmla="*/ 2182 h 2616"/>
                <a:gd name="T82" fmla="*/ 1985 w 4110"/>
                <a:gd name="T83" fmla="*/ 2299 h 2616"/>
                <a:gd name="T84" fmla="*/ 2154 w 4110"/>
                <a:gd name="T85" fmla="*/ 2418 h 2616"/>
                <a:gd name="T86" fmla="*/ 2476 w 4110"/>
                <a:gd name="T87" fmla="*/ 2413 h 2616"/>
                <a:gd name="T88" fmla="*/ 2797 w 4110"/>
                <a:gd name="T89" fmla="*/ 2585 h 2616"/>
                <a:gd name="T90" fmla="*/ 2803 w 4110"/>
                <a:gd name="T91" fmla="*/ 2395 h 2616"/>
                <a:gd name="T92" fmla="*/ 2594 w 4110"/>
                <a:gd name="T93" fmla="*/ 2119 h 2616"/>
                <a:gd name="T94" fmla="*/ 2403 w 4110"/>
                <a:gd name="T95" fmla="*/ 1960 h 2616"/>
                <a:gd name="T96" fmla="*/ 2426 w 4110"/>
                <a:gd name="T97" fmla="*/ 1890 h 2616"/>
                <a:gd name="T98" fmla="*/ 2663 w 4110"/>
                <a:gd name="T99" fmla="*/ 1996 h 2616"/>
                <a:gd name="T100" fmla="*/ 3012 w 4110"/>
                <a:gd name="T101" fmla="*/ 2088 h 2616"/>
                <a:gd name="T102" fmla="*/ 3156 w 4110"/>
                <a:gd name="T103" fmla="*/ 2125 h 2616"/>
                <a:gd name="T104" fmla="*/ 3035 w 4110"/>
                <a:gd name="T105" fmla="*/ 1900 h 2616"/>
                <a:gd name="T106" fmla="*/ 2837 w 4110"/>
                <a:gd name="T107" fmla="*/ 1698 h 2616"/>
                <a:gd name="T108" fmla="*/ 3185 w 4110"/>
                <a:gd name="T109" fmla="*/ 1746 h 2616"/>
                <a:gd name="T110" fmla="*/ 3440 w 4110"/>
                <a:gd name="T111" fmla="*/ 1741 h 2616"/>
                <a:gd name="T112" fmla="*/ 3596 w 4110"/>
                <a:gd name="T113" fmla="*/ 1842 h 2616"/>
                <a:gd name="T114" fmla="*/ 3951 w 4110"/>
                <a:gd name="T115" fmla="*/ 1816 h 2616"/>
                <a:gd name="T116" fmla="*/ 2246 w 4110"/>
                <a:gd name="T117" fmla="*/ 1449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110" h="2616">
                  <a:moveTo>
                    <a:pt x="4110" y="1887"/>
                  </a:moveTo>
                  <a:lnTo>
                    <a:pt x="4095" y="1858"/>
                  </a:lnTo>
                  <a:lnTo>
                    <a:pt x="4080" y="1829"/>
                  </a:lnTo>
                  <a:lnTo>
                    <a:pt x="4062" y="1802"/>
                  </a:lnTo>
                  <a:lnTo>
                    <a:pt x="4045" y="1777"/>
                  </a:lnTo>
                  <a:lnTo>
                    <a:pt x="4028" y="1754"/>
                  </a:lnTo>
                  <a:lnTo>
                    <a:pt x="4009" y="1731"/>
                  </a:lnTo>
                  <a:lnTo>
                    <a:pt x="3989" y="1710"/>
                  </a:lnTo>
                  <a:lnTo>
                    <a:pt x="3968" y="1689"/>
                  </a:lnTo>
                  <a:lnTo>
                    <a:pt x="3947" y="1670"/>
                  </a:lnTo>
                  <a:lnTo>
                    <a:pt x="3926" y="1652"/>
                  </a:lnTo>
                  <a:lnTo>
                    <a:pt x="3903" y="1635"/>
                  </a:lnTo>
                  <a:lnTo>
                    <a:pt x="3882" y="1618"/>
                  </a:lnTo>
                  <a:lnTo>
                    <a:pt x="3834" y="1589"/>
                  </a:lnTo>
                  <a:lnTo>
                    <a:pt x="3788" y="1560"/>
                  </a:lnTo>
                  <a:lnTo>
                    <a:pt x="3690" y="1512"/>
                  </a:lnTo>
                  <a:lnTo>
                    <a:pt x="3594" y="1468"/>
                  </a:lnTo>
                  <a:lnTo>
                    <a:pt x="3548" y="1447"/>
                  </a:lnTo>
                  <a:lnTo>
                    <a:pt x="3504" y="1426"/>
                  </a:lnTo>
                  <a:lnTo>
                    <a:pt x="3459" y="1403"/>
                  </a:lnTo>
                  <a:lnTo>
                    <a:pt x="3419" y="1378"/>
                  </a:lnTo>
                  <a:lnTo>
                    <a:pt x="3402" y="1364"/>
                  </a:lnTo>
                  <a:lnTo>
                    <a:pt x="3385" y="1351"/>
                  </a:lnTo>
                  <a:lnTo>
                    <a:pt x="3369" y="1336"/>
                  </a:lnTo>
                  <a:lnTo>
                    <a:pt x="3356" y="1318"/>
                  </a:lnTo>
                  <a:lnTo>
                    <a:pt x="3342" y="1299"/>
                  </a:lnTo>
                  <a:lnTo>
                    <a:pt x="3331" y="1282"/>
                  </a:lnTo>
                  <a:lnTo>
                    <a:pt x="3319" y="1263"/>
                  </a:lnTo>
                  <a:lnTo>
                    <a:pt x="3310" y="1242"/>
                  </a:lnTo>
                  <a:lnTo>
                    <a:pt x="3294" y="1199"/>
                  </a:lnTo>
                  <a:lnTo>
                    <a:pt x="3281" y="1157"/>
                  </a:lnTo>
                  <a:lnTo>
                    <a:pt x="3271" y="1115"/>
                  </a:lnTo>
                  <a:lnTo>
                    <a:pt x="3264" y="1073"/>
                  </a:lnTo>
                  <a:lnTo>
                    <a:pt x="3223" y="1076"/>
                  </a:lnTo>
                  <a:lnTo>
                    <a:pt x="3179" y="1076"/>
                  </a:lnTo>
                  <a:lnTo>
                    <a:pt x="3156" y="1075"/>
                  </a:lnTo>
                  <a:lnTo>
                    <a:pt x="3133" y="1071"/>
                  </a:lnTo>
                  <a:lnTo>
                    <a:pt x="3110" y="1065"/>
                  </a:lnTo>
                  <a:lnTo>
                    <a:pt x="3087" y="1057"/>
                  </a:lnTo>
                  <a:lnTo>
                    <a:pt x="3062" y="1048"/>
                  </a:lnTo>
                  <a:lnTo>
                    <a:pt x="3039" y="1034"/>
                  </a:lnTo>
                  <a:lnTo>
                    <a:pt x="3018" y="1019"/>
                  </a:lnTo>
                  <a:lnTo>
                    <a:pt x="2997" y="1000"/>
                  </a:lnTo>
                  <a:lnTo>
                    <a:pt x="2976" y="979"/>
                  </a:lnTo>
                  <a:lnTo>
                    <a:pt x="2956" y="952"/>
                  </a:lnTo>
                  <a:lnTo>
                    <a:pt x="2939" y="921"/>
                  </a:lnTo>
                  <a:lnTo>
                    <a:pt x="2924" y="886"/>
                  </a:lnTo>
                  <a:lnTo>
                    <a:pt x="2912" y="856"/>
                  </a:lnTo>
                  <a:lnTo>
                    <a:pt x="2905" y="823"/>
                  </a:lnTo>
                  <a:lnTo>
                    <a:pt x="2897" y="789"/>
                  </a:lnTo>
                  <a:lnTo>
                    <a:pt x="2889" y="752"/>
                  </a:lnTo>
                  <a:lnTo>
                    <a:pt x="2874" y="675"/>
                  </a:lnTo>
                  <a:lnTo>
                    <a:pt x="2857" y="593"/>
                  </a:lnTo>
                  <a:lnTo>
                    <a:pt x="2845" y="550"/>
                  </a:lnTo>
                  <a:lnTo>
                    <a:pt x="2834" y="508"/>
                  </a:lnTo>
                  <a:lnTo>
                    <a:pt x="2816" y="464"/>
                  </a:lnTo>
                  <a:lnTo>
                    <a:pt x="2797" y="422"/>
                  </a:lnTo>
                  <a:lnTo>
                    <a:pt x="2776" y="378"/>
                  </a:lnTo>
                  <a:lnTo>
                    <a:pt x="2749" y="335"/>
                  </a:lnTo>
                  <a:lnTo>
                    <a:pt x="2734" y="314"/>
                  </a:lnTo>
                  <a:lnTo>
                    <a:pt x="2718" y="293"/>
                  </a:lnTo>
                  <a:lnTo>
                    <a:pt x="2701" y="272"/>
                  </a:lnTo>
                  <a:lnTo>
                    <a:pt x="2682" y="251"/>
                  </a:lnTo>
                  <a:lnTo>
                    <a:pt x="2647" y="216"/>
                  </a:lnTo>
                  <a:lnTo>
                    <a:pt x="2611" y="184"/>
                  </a:lnTo>
                  <a:lnTo>
                    <a:pt x="2572" y="153"/>
                  </a:lnTo>
                  <a:lnTo>
                    <a:pt x="2534" y="126"/>
                  </a:lnTo>
                  <a:lnTo>
                    <a:pt x="2496" y="101"/>
                  </a:lnTo>
                  <a:lnTo>
                    <a:pt x="2457" y="80"/>
                  </a:lnTo>
                  <a:lnTo>
                    <a:pt x="2417" y="63"/>
                  </a:lnTo>
                  <a:lnTo>
                    <a:pt x="2377" y="46"/>
                  </a:lnTo>
                  <a:lnTo>
                    <a:pt x="2336" y="32"/>
                  </a:lnTo>
                  <a:lnTo>
                    <a:pt x="2296" y="21"/>
                  </a:lnTo>
                  <a:lnTo>
                    <a:pt x="2256" y="13"/>
                  </a:lnTo>
                  <a:lnTo>
                    <a:pt x="2215" y="5"/>
                  </a:lnTo>
                  <a:lnTo>
                    <a:pt x="2175" y="1"/>
                  </a:lnTo>
                  <a:lnTo>
                    <a:pt x="2135" y="0"/>
                  </a:lnTo>
                  <a:lnTo>
                    <a:pt x="2094" y="0"/>
                  </a:lnTo>
                  <a:lnTo>
                    <a:pt x="2054" y="1"/>
                  </a:lnTo>
                  <a:lnTo>
                    <a:pt x="2077" y="19"/>
                  </a:lnTo>
                  <a:lnTo>
                    <a:pt x="2098" y="34"/>
                  </a:lnTo>
                  <a:lnTo>
                    <a:pt x="2117" y="51"/>
                  </a:lnTo>
                  <a:lnTo>
                    <a:pt x="2135" y="71"/>
                  </a:lnTo>
                  <a:lnTo>
                    <a:pt x="2150" y="88"/>
                  </a:lnTo>
                  <a:lnTo>
                    <a:pt x="2163" y="105"/>
                  </a:lnTo>
                  <a:lnTo>
                    <a:pt x="2175" y="124"/>
                  </a:lnTo>
                  <a:lnTo>
                    <a:pt x="2185" y="142"/>
                  </a:lnTo>
                  <a:lnTo>
                    <a:pt x="2192" y="161"/>
                  </a:lnTo>
                  <a:lnTo>
                    <a:pt x="2200" y="178"/>
                  </a:lnTo>
                  <a:lnTo>
                    <a:pt x="2204" y="197"/>
                  </a:lnTo>
                  <a:lnTo>
                    <a:pt x="2208" y="215"/>
                  </a:lnTo>
                  <a:lnTo>
                    <a:pt x="2210" y="232"/>
                  </a:lnTo>
                  <a:lnTo>
                    <a:pt x="2210" y="249"/>
                  </a:lnTo>
                  <a:lnTo>
                    <a:pt x="2208" y="266"/>
                  </a:lnTo>
                  <a:lnTo>
                    <a:pt x="2206" y="284"/>
                  </a:lnTo>
                  <a:lnTo>
                    <a:pt x="2202" y="299"/>
                  </a:lnTo>
                  <a:lnTo>
                    <a:pt x="2198" y="314"/>
                  </a:lnTo>
                  <a:lnTo>
                    <a:pt x="2190" y="330"/>
                  </a:lnTo>
                  <a:lnTo>
                    <a:pt x="2183" y="343"/>
                  </a:lnTo>
                  <a:lnTo>
                    <a:pt x="2175" y="357"/>
                  </a:lnTo>
                  <a:lnTo>
                    <a:pt x="2165" y="370"/>
                  </a:lnTo>
                  <a:lnTo>
                    <a:pt x="2156" y="382"/>
                  </a:lnTo>
                  <a:lnTo>
                    <a:pt x="2144" y="391"/>
                  </a:lnTo>
                  <a:lnTo>
                    <a:pt x="2131" y="401"/>
                  </a:lnTo>
                  <a:lnTo>
                    <a:pt x="2117" y="410"/>
                  </a:lnTo>
                  <a:lnTo>
                    <a:pt x="2104" y="418"/>
                  </a:lnTo>
                  <a:lnTo>
                    <a:pt x="2089" y="424"/>
                  </a:lnTo>
                  <a:lnTo>
                    <a:pt x="2073" y="428"/>
                  </a:lnTo>
                  <a:lnTo>
                    <a:pt x="2058" y="431"/>
                  </a:lnTo>
                  <a:lnTo>
                    <a:pt x="2041" y="433"/>
                  </a:lnTo>
                  <a:lnTo>
                    <a:pt x="2023" y="435"/>
                  </a:lnTo>
                  <a:lnTo>
                    <a:pt x="1998" y="433"/>
                  </a:lnTo>
                  <a:lnTo>
                    <a:pt x="1975" y="431"/>
                  </a:lnTo>
                  <a:lnTo>
                    <a:pt x="1954" y="428"/>
                  </a:lnTo>
                  <a:lnTo>
                    <a:pt x="1933" y="422"/>
                  </a:lnTo>
                  <a:lnTo>
                    <a:pt x="1912" y="414"/>
                  </a:lnTo>
                  <a:lnTo>
                    <a:pt x="1893" y="407"/>
                  </a:lnTo>
                  <a:lnTo>
                    <a:pt x="1874" y="397"/>
                  </a:lnTo>
                  <a:lnTo>
                    <a:pt x="1854" y="385"/>
                  </a:lnTo>
                  <a:lnTo>
                    <a:pt x="1818" y="362"/>
                  </a:lnTo>
                  <a:lnTo>
                    <a:pt x="1781" y="335"/>
                  </a:lnTo>
                  <a:lnTo>
                    <a:pt x="1747" y="307"/>
                  </a:lnTo>
                  <a:lnTo>
                    <a:pt x="1710" y="278"/>
                  </a:lnTo>
                  <a:lnTo>
                    <a:pt x="1672" y="247"/>
                  </a:lnTo>
                  <a:lnTo>
                    <a:pt x="1632" y="220"/>
                  </a:lnTo>
                  <a:lnTo>
                    <a:pt x="1610" y="207"/>
                  </a:lnTo>
                  <a:lnTo>
                    <a:pt x="1589" y="193"/>
                  </a:lnTo>
                  <a:lnTo>
                    <a:pt x="1566" y="180"/>
                  </a:lnTo>
                  <a:lnTo>
                    <a:pt x="1543" y="168"/>
                  </a:lnTo>
                  <a:lnTo>
                    <a:pt x="1518" y="159"/>
                  </a:lnTo>
                  <a:lnTo>
                    <a:pt x="1491" y="149"/>
                  </a:lnTo>
                  <a:lnTo>
                    <a:pt x="1465" y="142"/>
                  </a:lnTo>
                  <a:lnTo>
                    <a:pt x="1436" y="134"/>
                  </a:lnTo>
                  <a:lnTo>
                    <a:pt x="1405" y="128"/>
                  </a:lnTo>
                  <a:lnTo>
                    <a:pt x="1374" y="124"/>
                  </a:lnTo>
                  <a:lnTo>
                    <a:pt x="1342" y="120"/>
                  </a:lnTo>
                  <a:lnTo>
                    <a:pt x="1305" y="120"/>
                  </a:lnTo>
                  <a:lnTo>
                    <a:pt x="1273" y="120"/>
                  </a:lnTo>
                  <a:lnTo>
                    <a:pt x="1242" y="124"/>
                  </a:lnTo>
                  <a:lnTo>
                    <a:pt x="1213" y="130"/>
                  </a:lnTo>
                  <a:lnTo>
                    <a:pt x="1184" y="138"/>
                  </a:lnTo>
                  <a:lnTo>
                    <a:pt x="1159" y="147"/>
                  </a:lnTo>
                  <a:lnTo>
                    <a:pt x="1134" y="157"/>
                  </a:lnTo>
                  <a:lnTo>
                    <a:pt x="1113" y="168"/>
                  </a:lnTo>
                  <a:lnTo>
                    <a:pt x="1092" y="180"/>
                  </a:lnTo>
                  <a:lnTo>
                    <a:pt x="1113" y="182"/>
                  </a:lnTo>
                  <a:lnTo>
                    <a:pt x="1130" y="186"/>
                  </a:lnTo>
                  <a:lnTo>
                    <a:pt x="1150" y="192"/>
                  </a:lnTo>
                  <a:lnTo>
                    <a:pt x="1167" y="195"/>
                  </a:lnTo>
                  <a:lnTo>
                    <a:pt x="1198" y="209"/>
                  </a:lnTo>
                  <a:lnTo>
                    <a:pt x="1226" y="224"/>
                  </a:lnTo>
                  <a:lnTo>
                    <a:pt x="1251" y="243"/>
                  </a:lnTo>
                  <a:lnTo>
                    <a:pt x="1274" y="264"/>
                  </a:lnTo>
                  <a:lnTo>
                    <a:pt x="1296" y="286"/>
                  </a:lnTo>
                  <a:lnTo>
                    <a:pt x="1315" y="311"/>
                  </a:lnTo>
                  <a:lnTo>
                    <a:pt x="1332" y="337"/>
                  </a:lnTo>
                  <a:lnTo>
                    <a:pt x="1347" y="364"/>
                  </a:lnTo>
                  <a:lnTo>
                    <a:pt x="1363" y="391"/>
                  </a:lnTo>
                  <a:lnTo>
                    <a:pt x="1376" y="422"/>
                  </a:lnTo>
                  <a:lnTo>
                    <a:pt x="1401" y="481"/>
                  </a:lnTo>
                  <a:lnTo>
                    <a:pt x="1426" y="541"/>
                  </a:lnTo>
                  <a:lnTo>
                    <a:pt x="1436" y="564"/>
                  </a:lnTo>
                  <a:lnTo>
                    <a:pt x="1447" y="585"/>
                  </a:lnTo>
                  <a:lnTo>
                    <a:pt x="1461" y="606"/>
                  </a:lnTo>
                  <a:lnTo>
                    <a:pt x="1474" y="625"/>
                  </a:lnTo>
                  <a:lnTo>
                    <a:pt x="1488" y="645"/>
                  </a:lnTo>
                  <a:lnTo>
                    <a:pt x="1503" y="662"/>
                  </a:lnTo>
                  <a:lnTo>
                    <a:pt x="1520" y="677"/>
                  </a:lnTo>
                  <a:lnTo>
                    <a:pt x="1538" y="693"/>
                  </a:lnTo>
                  <a:lnTo>
                    <a:pt x="1555" y="708"/>
                  </a:lnTo>
                  <a:lnTo>
                    <a:pt x="1576" y="721"/>
                  </a:lnTo>
                  <a:lnTo>
                    <a:pt x="1595" y="733"/>
                  </a:lnTo>
                  <a:lnTo>
                    <a:pt x="1616" y="744"/>
                  </a:lnTo>
                  <a:lnTo>
                    <a:pt x="1639" y="754"/>
                  </a:lnTo>
                  <a:lnTo>
                    <a:pt x="1662" y="764"/>
                  </a:lnTo>
                  <a:lnTo>
                    <a:pt x="1687" y="771"/>
                  </a:lnTo>
                  <a:lnTo>
                    <a:pt x="1714" y="779"/>
                  </a:lnTo>
                  <a:lnTo>
                    <a:pt x="1703" y="785"/>
                  </a:lnTo>
                  <a:lnTo>
                    <a:pt x="1687" y="790"/>
                  </a:lnTo>
                  <a:lnTo>
                    <a:pt x="1672" y="796"/>
                  </a:lnTo>
                  <a:lnTo>
                    <a:pt x="1651" y="802"/>
                  </a:lnTo>
                  <a:lnTo>
                    <a:pt x="1630" y="806"/>
                  </a:lnTo>
                  <a:lnTo>
                    <a:pt x="1605" y="810"/>
                  </a:lnTo>
                  <a:lnTo>
                    <a:pt x="1578" y="812"/>
                  </a:lnTo>
                  <a:lnTo>
                    <a:pt x="1551" y="812"/>
                  </a:lnTo>
                  <a:lnTo>
                    <a:pt x="1518" y="812"/>
                  </a:lnTo>
                  <a:lnTo>
                    <a:pt x="1490" y="808"/>
                  </a:lnTo>
                  <a:lnTo>
                    <a:pt x="1461" y="802"/>
                  </a:lnTo>
                  <a:lnTo>
                    <a:pt x="1432" y="796"/>
                  </a:lnTo>
                  <a:lnTo>
                    <a:pt x="1405" y="787"/>
                  </a:lnTo>
                  <a:lnTo>
                    <a:pt x="1378" y="777"/>
                  </a:lnTo>
                  <a:lnTo>
                    <a:pt x="1353" y="765"/>
                  </a:lnTo>
                  <a:lnTo>
                    <a:pt x="1328" y="752"/>
                  </a:lnTo>
                  <a:lnTo>
                    <a:pt x="1303" y="737"/>
                  </a:lnTo>
                  <a:lnTo>
                    <a:pt x="1280" y="721"/>
                  </a:lnTo>
                  <a:lnTo>
                    <a:pt x="1257" y="702"/>
                  </a:lnTo>
                  <a:lnTo>
                    <a:pt x="1234" y="685"/>
                  </a:lnTo>
                  <a:lnTo>
                    <a:pt x="1188" y="643"/>
                  </a:lnTo>
                  <a:lnTo>
                    <a:pt x="1142" y="598"/>
                  </a:lnTo>
                  <a:lnTo>
                    <a:pt x="1102" y="558"/>
                  </a:lnTo>
                  <a:lnTo>
                    <a:pt x="1059" y="518"/>
                  </a:lnTo>
                  <a:lnTo>
                    <a:pt x="1036" y="501"/>
                  </a:lnTo>
                  <a:lnTo>
                    <a:pt x="1013" y="483"/>
                  </a:lnTo>
                  <a:lnTo>
                    <a:pt x="990" y="466"/>
                  </a:lnTo>
                  <a:lnTo>
                    <a:pt x="965" y="451"/>
                  </a:lnTo>
                  <a:lnTo>
                    <a:pt x="938" y="435"/>
                  </a:lnTo>
                  <a:lnTo>
                    <a:pt x="912" y="424"/>
                  </a:lnTo>
                  <a:lnTo>
                    <a:pt x="883" y="412"/>
                  </a:lnTo>
                  <a:lnTo>
                    <a:pt x="854" y="403"/>
                  </a:lnTo>
                  <a:lnTo>
                    <a:pt x="821" y="395"/>
                  </a:lnTo>
                  <a:lnTo>
                    <a:pt x="789" y="389"/>
                  </a:lnTo>
                  <a:lnTo>
                    <a:pt x="754" y="385"/>
                  </a:lnTo>
                  <a:lnTo>
                    <a:pt x="718" y="385"/>
                  </a:lnTo>
                  <a:lnTo>
                    <a:pt x="683" y="385"/>
                  </a:lnTo>
                  <a:lnTo>
                    <a:pt x="649" y="389"/>
                  </a:lnTo>
                  <a:lnTo>
                    <a:pt x="620" y="395"/>
                  </a:lnTo>
                  <a:lnTo>
                    <a:pt x="591" y="403"/>
                  </a:lnTo>
                  <a:lnTo>
                    <a:pt x="568" y="410"/>
                  </a:lnTo>
                  <a:lnTo>
                    <a:pt x="547" y="418"/>
                  </a:lnTo>
                  <a:lnTo>
                    <a:pt x="531" y="426"/>
                  </a:lnTo>
                  <a:lnTo>
                    <a:pt x="520" y="433"/>
                  </a:lnTo>
                  <a:lnTo>
                    <a:pt x="562" y="441"/>
                  </a:lnTo>
                  <a:lnTo>
                    <a:pt x="608" y="455"/>
                  </a:lnTo>
                  <a:lnTo>
                    <a:pt x="631" y="464"/>
                  </a:lnTo>
                  <a:lnTo>
                    <a:pt x="652" y="474"/>
                  </a:lnTo>
                  <a:lnTo>
                    <a:pt x="675" y="483"/>
                  </a:lnTo>
                  <a:lnTo>
                    <a:pt x="695" y="495"/>
                  </a:lnTo>
                  <a:lnTo>
                    <a:pt x="716" y="508"/>
                  </a:lnTo>
                  <a:lnTo>
                    <a:pt x="733" y="522"/>
                  </a:lnTo>
                  <a:lnTo>
                    <a:pt x="748" y="537"/>
                  </a:lnTo>
                  <a:lnTo>
                    <a:pt x="764" y="554"/>
                  </a:lnTo>
                  <a:lnTo>
                    <a:pt x="773" y="572"/>
                  </a:lnTo>
                  <a:lnTo>
                    <a:pt x="783" y="591"/>
                  </a:lnTo>
                  <a:lnTo>
                    <a:pt x="789" y="610"/>
                  </a:lnTo>
                  <a:lnTo>
                    <a:pt x="791" y="631"/>
                  </a:lnTo>
                  <a:lnTo>
                    <a:pt x="789" y="648"/>
                  </a:lnTo>
                  <a:lnTo>
                    <a:pt x="785" y="666"/>
                  </a:lnTo>
                  <a:lnTo>
                    <a:pt x="779" y="679"/>
                  </a:lnTo>
                  <a:lnTo>
                    <a:pt x="771" y="693"/>
                  </a:lnTo>
                  <a:lnTo>
                    <a:pt x="762" y="704"/>
                  </a:lnTo>
                  <a:lnTo>
                    <a:pt x="750" y="714"/>
                  </a:lnTo>
                  <a:lnTo>
                    <a:pt x="739" y="719"/>
                  </a:lnTo>
                  <a:lnTo>
                    <a:pt x="723" y="725"/>
                  </a:lnTo>
                  <a:lnTo>
                    <a:pt x="710" y="727"/>
                  </a:lnTo>
                  <a:lnTo>
                    <a:pt x="693" y="727"/>
                  </a:lnTo>
                  <a:lnTo>
                    <a:pt x="677" y="725"/>
                  </a:lnTo>
                  <a:lnTo>
                    <a:pt x="660" y="721"/>
                  </a:lnTo>
                  <a:lnTo>
                    <a:pt x="643" y="714"/>
                  </a:lnTo>
                  <a:lnTo>
                    <a:pt x="626" y="702"/>
                  </a:lnTo>
                  <a:lnTo>
                    <a:pt x="608" y="689"/>
                  </a:lnTo>
                  <a:lnTo>
                    <a:pt x="591" y="673"/>
                  </a:lnTo>
                  <a:lnTo>
                    <a:pt x="572" y="654"/>
                  </a:lnTo>
                  <a:lnTo>
                    <a:pt x="553" y="635"/>
                  </a:lnTo>
                  <a:lnTo>
                    <a:pt x="531" y="618"/>
                  </a:lnTo>
                  <a:lnTo>
                    <a:pt x="508" y="600"/>
                  </a:lnTo>
                  <a:lnTo>
                    <a:pt x="485" y="583"/>
                  </a:lnTo>
                  <a:lnTo>
                    <a:pt x="462" y="568"/>
                  </a:lnTo>
                  <a:lnTo>
                    <a:pt x="439" y="554"/>
                  </a:lnTo>
                  <a:lnTo>
                    <a:pt x="414" y="541"/>
                  </a:lnTo>
                  <a:lnTo>
                    <a:pt x="387" y="529"/>
                  </a:lnTo>
                  <a:lnTo>
                    <a:pt x="361" y="520"/>
                  </a:lnTo>
                  <a:lnTo>
                    <a:pt x="334" y="510"/>
                  </a:lnTo>
                  <a:lnTo>
                    <a:pt x="307" y="503"/>
                  </a:lnTo>
                  <a:lnTo>
                    <a:pt x="278" y="497"/>
                  </a:lnTo>
                  <a:lnTo>
                    <a:pt x="249" y="491"/>
                  </a:lnTo>
                  <a:lnTo>
                    <a:pt x="220" y="489"/>
                  </a:lnTo>
                  <a:lnTo>
                    <a:pt x="192" y="489"/>
                  </a:lnTo>
                  <a:lnTo>
                    <a:pt x="161" y="489"/>
                  </a:lnTo>
                  <a:lnTo>
                    <a:pt x="132" y="493"/>
                  </a:lnTo>
                  <a:lnTo>
                    <a:pt x="103" y="499"/>
                  </a:lnTo>
                  <a:lnTo>
                    <a:pt x="78" y="504"/>
                  </a:lnTo>
                  <a:lnTo>
                    <a:pt x="53" y="514"/>
                  </a:lnTo>
                  <a:lnTo>
                    <a:pt x="32" y="524"/>
                  </a:lnTo>
                  <a:lnTo>
                    <a:pt x="13" y="535"/>
                  </a:lnTo>
                  <a:lnTo>
                    <a:pt x="0" y="547"/>
                  </a:lnTo>
                  <a:lnTo>
                    <a:pt x="34" y="550"/>
                  </a:lnTo>
                  <a:lnTo>
                    <a:pt x="67" y="558"/>
                  </a:lnTo>
                  <a:lnTo>
                    <a:pt x="98" y="570"/>
                  </a:lnTo>
                  <a:lnTo>
                    <a:pt x="128" y="581"/>
                  </a:lnTo>
                  <a:lnTo>
                    <a:pt x="157" y="597"/>
                  </a:lnTo>
                  <a:lnTo>
                    <a:pt x="184" y="616"/>
                  </a:lnTo>
                  <a:lnTo>
                    <a:pt x="211" y="637"/>
                  </a:lnTo>
                  <a:lnTo>
                    <a:pt x="236" y="660"/>
                  </a:lnTo>
                  <a:lnTo>
                    <a:pt x="261" y="687"/>
                  </a:lnTo>
                  <a:lnTo>
                    <a:pt x="284" y="718"/>
                  </a:lnTo>
                  <a:lnTo>
                    <a:pt x="307" y="750"/>
                  </a:lnTo>
                  <a:lnTo>
                    <a:pt x="330" y="785"/>
                  </a:lnTo>
                  <a:lnTo>
                    <a:pt x="353" y="825"/>
                  </a:lnTo>
                  <a:lnTo>
                    <a:pt x="374" y="867"/>
                  </a:lnTo>
                  <a:lnTo>
                    <a:pt x="397" y="913"/>
                  </a:lnTo>
                  <a:lnTo>
                    <a:pt x="418" y="961"/>
                  </a:lnTo>
                  <a:lnTo>
                    <a:pt x="432" y="990"/>
                  </a:lnTo>
                  <a:lnTo>
                    <a:pt x="445" y="1019"/>
                  </a:lnTo>
                  <a:lnTo>
                    <a:pt x="460" y="1046"/>
                  </a:lnTo>
                  <a:lnTo>
                    <a:pt x="476" y="1073"/>
                  </a:lnTo>
                  <a:lnTo>
                    <a:pt x="493" y="1100"/>
                  </a:lnTo>
                  <a:lnTo>
                    <a:pt x="512" y="1124"/>
                  </a:lnTo>
                  <a:lnTo>
                    <a:pt x="531" y="1148"/>
                  </a:lnTo>
                  <a:lnTo>
                    <a:pt x="554" y="1169"/>
                  </a:lnTo>
                  <a:lnTo>
                    <a:pt x="578" y="1190"/>
                  </a:lnTo>
                  <a:lnTo>
                    <a:pt x="604" y="1207"/>
                  </a:lnTo>
                  <a:lnTo>
                    <a:pt x="633" y="1222"/>
                  </a:lnTo>
                  <a:lnTo>
                    <a:pt x="664" y="1236"/>
                  </a:lnTo>
                  <a:lnTo>
                    <a:pt x="698" y="1247"/>
                  </a:lnTo>
                  <a:lnTo>
                    <a:pt x="735" y="1255"/>
                  </a:lnTo>
                  <a:lnTo>
                    <a:pt x="775" y="1261"/>
                  </a:lnTo>
                  <a:lnTo>
                    <a:pt x="818" y="1263"/>
                  </a:lnTo>
                  <a:lnTo>
                    <a:pt x="860" y="1263"/>
                  </a:lnTo>
                  <a:lnTo>
                    <a:pt x="906" y="1257"/>
                  </a:lnTo>
                  <a:lnTo>
                    <a:pt x="954" y="1253"/>
                  </a:lnTo>
                  <a:lnTo>
                    <a:pt x="1000" y="1249"/>
                  </a:lnTo>
                  <a:lnTo>
                    <a:pt x="1025" y="1249"/>
                  </a:lnTo>
                  <a:lnTo>
                    <a:pt x="1048" y="1251"/>
                  </a:lnTo>
                  <a:lnTo>
                    <a:pt x="1071" y="1253"/>
                  </a:lnTo>
                  <a:lnTo>
                    <a:pt x="1092" y="1257"/>
                  </a:lnTo>
                  <a:lnTo>
                    <a:pt x="1113" y="1265"/>
                  </a:lnTo>
                  <a:lnTo>
                    <a:pt x="1134" y="1274"/>
                  </a:lnTo>
                  <a:lnTo>
                    <a:pt x="1154" y="1286"/>
                  </a:lnTo>
                  <a:lnTo>
                    <a:pt x="1171" y="1299"/>
                  </a:lnTo>
                  <a:lnTo>
                    <a:pt x="1184" y="1316"/>
                  </a:lnTo>
                  <a:lnTo>
                    <a:pt x="1198" y="1332"/>
                  </a:lnTo>
                  <a:lnTo>
                    <a:pt x="1207" y="1349"/>
                  </a:lnTo>
                  <a:lnTo>
                    <a:pt x="1215" y="1366"/>
                  </a:lnTo>
                  <a:lnTo>
                    <a:pt x="1223" y="1384"/>
                  </a:lnTo>
                  <a:lnTo>
                    <a:pt x="1228" y="1401"/>
                  </a:lnTo>
                  <a:lnTo>
                    <a:pt x="1232" y="1418"/>
                  </a:lnTo>
                  <a:lnTo>
                    <a:pt x="1236" y="1435"/>
                  </a:lnTo>
                  <a:lnTo>
                    <a:pt x="1242" y="1472"/>
                  </a:lnTo>
                  <a:lnTo>
                    <a:pt x="1248" y="1508"/>
                  </a:lnTo>
                  <a:lnTo>
                    <a:pt x="1250" y="1526"/>
                  </a:lnTo>
                  <a:lnTo>
                    <a:pt x="1255" y="1543"/>
                  </a:lnTo>
                  <a:lnTo>
                    <a:pt x="1259" y="1560"/>
                  </a:lnTo>
                  <a:lnTo>
                    <a:pt x="1267" y="1578"/>
                  </a:lnTo>
                  <a:lnTo>
                    <a:pt x="1276" y="1597"/>
                  </a:lnTo>
                  <a:lnTo>
                    <a:pt x="1288" y="1616"/>
                  </a:lnTo>
                  <a:lnTo>
                    <a:pt x="1299" y="1633"/>
                  </a:lnTo>
                  <a:lnTo>
                    <a:pt x="1313" y="1649"/>
                  </a:lnTo>
                  <a:lnTo>
                    <a:pt x="1328" y="1664"/>
                  </a:lnTo>
                  <a:lnTo>
                    <a:pt x="1346" y="1677"/>
                  </a:lnTo>
                  <a:lnTo>
                    <a:pt x="1365" y="1691"/>
                  </a:lnTo>
                  <a:lnTo>
                    <a:pt x="1386" y="1702"/>
                  </a:lnTo>
                  <a:lnTo>
                    <a:pt x="1407" y="1712"/>
                  </a:lnTo>
                  <a:lnTo>
                    <a:pt x="1432" y="1721"/>
                  </a:lnTo>
                  <a:lnTo>
                    <a:pt x="1457" y="1729"/>
                  </a:lnTo>
                  <a:lnTo>
                    <a:pt x="1486" y="1737"/>
                  </a:lnTo>
                  <a:lnTo>
                    <a:pt x="1514" y="1743"/>
                  </a:lnTo>
                  <a:lnTo>
                    <a:pt x="1547" y="1746"/>
                  </a:lnTo>
                  <a:lnTo>
                    <a:pt x="1580" y="1750"/>
                  </a:lnTo>
                  <a:lnTo>
                    <a:pt x="1616" y="1754"/>
                  </a:lnTo>
                  <a:lnTo>
                    <a:pt x="1601" y="1766"/>
                  </a:lnTo>
                  <a:lnTo>
                    <a:pt x="1584" y="1777"/>
                  </a:lnTo>
                  <a:lnTo>
                    <a:pt x="1564" y="1787"/>
                  </a:lnTo>
                  <a:lnTo>
                    <a:pt x="1545" y="1794"/>
                  </a:lnTo>
                  <a:lnTo>
                    <a:pt x="1524" y="1802"/>
                  </a:lnTo>
                  <a:lnTo>
                    <a:pt x="1503" y="1808"/>
                  </a:lnTo>
                  <a:lnTo>
                    <a:pt x="1480" y="1814"/>
                  </a:lnTo>
                  <a:lnTo>
                    <a:pt x="1457" y="1817"/>
                  </a:lnTo>
                  <a:lnTo>
                    <a:pt x="1434" y="1821"/>
                  </a:lnTo>
                  <a:lnTo>
                    <a:pt x="1409" y="1823"/>
                  </a:lnTo>
                  <a:lnTo>
                    <a:pt x="1384" y="1823"/>
                  </a:lnTo>
                  <a:lnTo>
                    <a:pt x="1359" y="1823"/>
                  </a:lnTo>
                  <a:lnTo>
                    <a:pt x="1309" y="1821"/>
                  </a:lnTo>
                  <a:lnTo>
                    <a:pt x="1257" y="1816"/>
                  </a:lnTo>
                  <a:lnTo>
                    <a:pt x="1207" y="1806"/>
                  </a:lnTo>
                  <a:lnTo>
                    <a:pt x="1157" y="1793"/>
                  </a:lnTo>
                  <a:lnTo>
                    <a:pt x="1109" y="1777"/>
                  </a:lnTo>
                  <a:lnTo>
                    <a:pt x="1063" y="1760"/>
                  </a:lnTo>
                  <a:lnTo>
                    <a:pt x="1021" y="1739"/>
                  </a:lnTo>
                  <a:lnTo>
                    <a:pt x="983" y="1718"/>
                  </a:lnTo>
                  <a:lnTo>
                    <a:pt x="965" y="1706"/>
                  </a:lnTo>
                  <a:lnTo>
                    <a:pt x="950" y="1693"/>
                  </a:lnTo>
                  <a:lnTo>
                    <a:pt x="935" y="1679"/>
                  </a:lnTo>
                  <a:lnTo>
                    <a:pt x="921" y="1668"/>
                  </a:lnTo>
                  <a:lnTo>
                    <a:pt x="923" y="1700"/>
                  </a:lnTo>
                  <a:lnTo>
                    <a:pt x="927" y="1733"/>
                  </a:lnTo>
                  <a:lnTo>
                    <a:pt x="933" y="1766"/>
                  </a:lnTo>
                  <a:lnTo>
                    <a:pt x="940" y="1798"/>
                  </a:lnTo>
                  <a:lnTo>
                    <a:pt x="948" y="1829"/>
                  </a:lnTo>
                  <a:lnTo>
                    <a:pt x="960" y="1860"/>
                  </a:lnTo>
                  <a:lnTo>
                    <a:pt x="971" y="1890"/>
                  </a:lnTo>
                  <a:lnTo>
                    <a:pt x="985" y="1919"/>
                  </a:lnTo>
                  <a:lnTo>
                    <a:pt x="998" y="1948"/>
                  </a:lnTo>
                  <a:lnTo>
                    <a:pt x="1015" y="1975"/>
                  </a:lnTo>
                  <a:lnTo>
                    <a:pt x="1033" y="2002"/>
                  </a:lnTo>
                  <a:lnTo>
                    <a:pt x="1052" y="2027"/>
                  </a:lnTo>
                  <a:lnTo>
                    <a:pt x="1073" y="2052"/>
                  </a:lnTo>
                  <a:lnTo>
                    <a:pt x="1096" y="2075"/>
                  </a:lnTo>
                  <a:lnTo>
                    <a:pt x="1121" y="2096"/>
                  </a:lnTo>
                  <a:lnTo>
                    <a:pt x="1146" y="2117"/>
                  </a:lnTo>
                  <a:lnTo>
                    <a:pt x="1173" y="2136"/>
                  </a:lnTo>
                  <a:lnTo>
                    <a:pt x="1202" y="2153"/>
                  </a:lnTo>
                  <a:lnTo>
                    <a:pt x="1232" y="2169"/>
                  </a:lnTo>
                  <a:lnTo>
                    <a:pt x="1265" y="2182"/>
                  </a:lnTo>
                  <a:lnTo>
                    <a:pt x="1298" y="2196"/>
                  </a:lnTo>
                  <a:lnTo>
                    <a:pt x="1334" y="2205"/>
                  </a:lnTo>
                  <a:lnTo>
                    <a:pt x="1370" y="2215"/>
                  </a:lnTo>
                  <a:lnTo>
                    <a:pt x="1409" y="2221"/>
                  </a:lnTo>
                  <a:lnTo>
                    <a:pt x="1447" y="2224"/>
                  </a:lnTo>
                  <a:lnTo>
                    <a:pt x="1490" y="2226"/>
                  </a:lnTo>
                  <a:lnTo>
                    <a:pt x="1534" y="2226"/>
                  </a:lnTo>
                  <a:lnTo>
                    <a:pt x="1578" y="2224"/>
                  </a:lnTo>
                  <a:lnTo>
                    <a:pt x="1624" y="2219"/>
                  </a:lnTo>
                  <a:lnTo>
                    <a:pt x="1672" y="2213"/>
                  </a:lnTo>
                  <a:lnTo>
                    <a:pt x="1722" y="2201"/>
                  </a:lnTo>
                  <a:lnTo>
                    <a:pt x="1772" y="2190"/>
                  </a:lnTo>
                  <a:lnTo>
                    <a:pt x="1808" y="2182"/>
                  </a:lnTo>
                  <a:lnTo>
                    <a:pt x="1839" y="2178"/>
                  </a:lnTo>
                  <a:lnTo>
                    <a:pt x="1854" y="2178"/>
                  </a:lnTo>
                  <a:lnTo>
                    <a:pt x="1870" y="2180"/>
                  </a:lnTo>
                  <a:lnTo>
                    <a:pt x="1883" y="2182"/>
                  </a:lnTo>
                  <a:lnTo>
                    <a:pt x="1897" y="2186"/>
                  </a:lnTo>
                  <a:lnTo>
                    <a:pt x="1908" y="2192"/>
                  </a:lnTo>
                  <a:lnTo>
                    <a:pt x="1920" y="2199"/>
                  </a:lnTo>
                  <a:lnTo>
                    <a:pt x="1931" y="2207"/>
                  </a:lnTo>
                  <a:lnTo>
                    <a:pt x="1941" y="2217"/>
                  </a:lnTo>
                  <a:lnTo>
                    <a:pt x="1950" y="2228"/>
                  </a:lnTo>
                  <a:lnTo>
                    <a:pt x="1960" y="2244"/>
                  </a:lnTo>
                  <a:lnTo>
                    <a:pt x="1968" y="2259"/>
                  </a:lnTo>
                  <a:lnTo>
                    <a:pt x="1975" y="2276"/>
                  </a:lnTo>
                  <a:lnTo>
                    <a:pt x="1985" y="2299"/>
                  </a:lnTo>
                  <a:lnTo>
                    <a:pt x="1996" y="2320"/>
                  </a:lnTo>
                  <a:lnTo>
                    <a:pt x="2010" y="2340"/>
                  </a:lnTo>
                  <a:lnTo>
                    <a:pt x="2025" y="2357"/>
                  </a:lnTo>
                  <a:lnTo>
                    <a:pt x="2041" y="2370"/>
                  </a:lnTo>
                  <a:lnTo>
                    <a:pt x="2058" y="2384"/>
                  </a:lnTo>
                  <a:lnTo>
                    <a:pt x="2075" y="2393"/>
                  </a:lnTo>
                  <a:lnTo>
                    <a:pt x="2094" y="2403"/>
                  </a:lnTo>
                  <a:lnTo>
                    <a:pt x="2114" y="2409"/>
                  </a:lnTo>
                  <a:lnTo>
                    <a:pt x="2133" y="2414"/>
                  </a:lnTo>
                  <a:lnTo>
                    <a:pt x="2154" y="2418"/>
                  </a:lnTo>
                  <a:lnTo>
                    <a:pt x="2175" y="2420"/>
                  </a:lnTo>
                  <a:lnTo>
                    <a:pt x="2196" y="2420"/>
                  </a:lnTo>
                  <a:lnTo>
                    <a:pt x="2217" y="2420"/>
                  </a:lnTo>
                  <a:lnTo>
                    <a:pt x="2238" y="2420"/>
                  </a:lnTo>
                  <a:lnTo>
                    <a:pt x="2259" y="2418"/>
                  </a:lnTo>
                  <a:lnTo>
                    <a:pt x="2307" y="2413"/>
                  </a:lnTo>
                  <a:lnTo>
                    <a:pt x="2354" y="2409"/>
                  </a:lnTo>
                  <a:lnTo>
                    <a:pt x="2396" y="2409"/>
                  </a:lnTo>
                  <a:lnTo>
                    <a:pt x="2438" y="2411"/>
                  </a:lnTo>
                  <a:lnTo>
                    <a:pt x="2476" y="2413"/>
                  </a:lnTo>
                  <a:lnTo>
                    <a:pt x="2515" y="2418"/>
                  </a:lnTo>
                  <a:lnTo>
                    <a:pt x="2549" y="2428"/>
                  </a:lnTo>
                  <a:lnTo>
                    <a:pt x="2584" y="2438"/>
                  </a:lnTo>
                  <a:lnTo>
                    <a:pt x="2618" y="2451"/>
                  </a:lnTo>
                  <a:lnTo>
                    <a:pt x="2649" y="2466"/>
                  </a:lnTo>
                  <a:lnTo>
                    <a:pt x="2680" y="2485"/>
                  </a:lnTo>
                  <a:lnTo>
                    <a:pt x="2711" y="2505"/>
                  </a:lnTo>
                  <a:lnTo>
                    <a:pt x="2739" y="2530"/>
                  </a:lnTo>
                  <a:lnTo>
                    <a:pt x="2768" y="2555"/>
                  </a:lnTo>
                  <a:lnTo>
                    <a:pt x="2797" y="2585"/>
                  </a:lnTo>
                  <a:lnTo>
                    <a:pt x="2826" y="2616"/>
                  </a:lnTo>
                  <a:lnTo>
                    <a:pt x="2828" y="2589"/>
                  </a:lnTo>
                  <a:lnTo>
                    <a:pt x="2830" y="2562"/>
                  </a:lnTo>
                  <a:lnTo>
                    <a:pt x="2828" y="2537"/>
                  </a:lnTo>
                  <a:lnTo>
                    <a:pt x="2828" y="2510"/>
                  </a:lnTo>
                  <a:lnTo>
                    <a:pt x="2824" y="2487"/>
                  </a:lnTo>
                  <a:lnTo>
                    <a:pt x="2820" y="2462"/>
                  </a:lnTo>
                  <a:lnTo>
                    <a:pt x="2816" y="2439"/>
                  </a:lnTo>
                  <a:lnTo>
                    <a:pt x="2809" y="2416"/>
                  </a:lnTo>
                  <a:lnTo>
                    <a:pt x="2803" y="2395"/>
                  </a:lnTo>
                  <a:lnTo>
                    <a:pt x="2795" y="2374"/>
                  </a:lnTo>
                  <a:lnTo>
                    <a:pt x="2786" y="2353"/>
                  </a:lnTo>
                  <a:lnTo>
                    <a:pt x="2776" y="2334"/>
                  </a:lnTo>
                  <a:lnTo>
                    <a:pt x="2755" y="2295"/>
                  </a:lnTo>
                  <a:lnTo>
                    <a:pt x="2732" y="2261"/>
                  </a:lnTo>
                  <a:lnTo>
                    <a:pt x="2707" y="2226"/>
                  </a:lnTo>
                  <a:lnTo>
                    <a:pt x="2680" y="2198"/>
                  </a:lnTo>
                  <a:lnTo>
                    <a:pt x="2651" y="2169"/>
                  </a:lnTo>
                  <a:lnTo>
                    <a:pt x="2622" y="2144"/>
                  </a:lnTo>
                  <a:lnTo>
                    <a:pt x="2594" y="2119"/>
                  </a:lnTo>
                  <a:lnTo>
                    <a:pt x="2567" y="2098"/>
                  </a:lnTo>
                  <a:lnTo>
                    <a:pt x="2540" y="2080"/>
                  </a:lnTo>
                  <a:lnTo>
                    <a:pt x="2513" y="2063"/>
                  </a:lnTo>
                  <a:lnTo>
                    <a:pt x="2490" y="2048"/>
                  </a:lnTo>
                  <a:lnTo>
                    <a:pt x="2471" y="2032"/>
                  </a:lnTo>
                  <a:lnTo>
                    <a:pt x="2453" y="2019"/>
                  </a:lnTo>
                  <a:lnTo>
                    <a:pt x="2438" y="2004"/>
                  </a:lnTo>
                  <a:lnTo>
                    <a:pt x="2425" y="1988"/>
                  </a:lnTo>
                  <a:lnTo>
                    <a:pt x="2413" y="1973"/>
                  </a:lnTo>
                  <a:lnTo>
                    <a:pt x="2403" y="1960"/>
                  </a:lnTo>
                  <a:lnTo>
                    <a:pt x="2396" y="1944"/>
                  </a:lnTo>
                  <a:lnTo>
                    <a:pt x="2390" y="1931"/>
                  </a:lnTo>
                  <a:lnTo>
                    <a:pt x="2384" y="1915"/>
                  </a:lnTo>
                  <a:lnTo>
                    <a:pt x="2380" y="1902"/>
                  </a:lnTo>
                  <a:lnTo>
                    <a:pt x="2377" y="1888"/>
                  </a:lnTo>
                  <a:lnTo>
                    <a:pt x="2375" y="1862"/>
                  </a:lnTo>
                  <a:lnTo>
                    <a:pt x="2373" y="1837"/>
                  </a:lnTo>
                  <a:lnTo>
                    <a:pt x="2390" y="1856"/>
                  </a:lnTo>
                  <a:lnTo>
                    <a:pt x="2407" y="1873"/>
                  </a:lnTo>
                  <a:lnTo>
                    <a:pt x="2426" y="1890"/>
                  </a:lnTo>
                  <a:lnTo>
                    <a:pt x="2446" y="1906"/>
                  </a:lnTo>
                  <a:lnTo>
                    <a:pt x="2467" y="1919"/>
                  </a:lnTo>
                  <a:lnTo>
                    <a:pt x="2486" y="1931"/>
                  </a:lnTo>
                  <a:lnTo>
                    <a:pt x="2507" y="1942"/>
                  </a:lnTo>
                  <a:lnTo>
                    <a:pt x="2528" y="1954"/>
                  </a:lnTo>
                  <a:lnTo>
                    <a:pt x="2549" y="1963"/>
                  </a:lnTo>
                  <a:lnTo>
                    <a:pt x="2572" y="1971"/>
                  </a:lnTo>
                  <a:lnTo>
                    <a:pt x="2594" y="1979"/>
                  </a:lnTo>
                  <a:lnTo>
                    <a:pt x="2617" y="1986"/>
                  </a:lnTo>
                  <a:lnTo>
                    <a:pt x="2663" y="1996"/>
                  </a:lnTo>
                  <a:lnTo>
                    <a:pt x="2709" y="2004"/>
                  </a:lnTo>
                  <a:lnTo>
                    <a:pt x="2747" y="2009"/>
                  </a:lnTo>
                  <a:lnTo>
                    <a:pt x="2786" y="2017"/>
                  </a:lnTo>
                  <a:lnTo>
                    <a:pt x="2822" y="2025"/>
                  </a:lnTo>
                  <a:lnTo>
                    <a:pt x="2858" y="2032"/>
                  </a:lnTo>
                  <a:lnTo>
                    <a:pt x="2891" y="2042"/>
                  </a:lnTo>
                  <a:lnTo>
                    <a:pt x="2924" y="2052"/>
                  </a:lnTo>
                  <a:lnTo>
                    <a:pt x="2954" y="2063"/>
                  </a:lnTo>
                  <a:lnTo>
                    <a:pt x="2983" y="2075"/>
                  </a:lnTo>
                  <a:lnTo>
                    <a:pt x="3012" y="2088"/>
                  </a:lnTo>
                  <a:lnTo>
                    <a:pt x="3037" y="2102"/>
                  </a:lnTo>
                  <a:lnTo>
                    <a:pt x="3062" y="2117"/>
                  </a:lnTo>
                  <a:lnTo>
                    <a:pt x="3085" y="2134"/>
                  </a:lnTo>
                  <a:lnTo>
                    <a:pt x="3106" y="2151"/>
                  </a:lnTo>
                  <a:lnTo>
                    <a:pt x="3125" y="2169"/>
                  </a:lnTo>
                  <a:lnTo>
                    <a:pt x="3143" y="2188"/>
                  </a:lnTo>
                  <a:lnTo>
                    <a:pt x="3160" y="2209"/>
                  </a:lnTo>
                  <a:lnTo>
                    <a:pt x="3160" y="2180"/>
                  </a:lnTo>
                  <a:lnTo>
                    <a:pt x="3160" y="2151"/>
                  </a:lnTo>
                  <a:lnTo>
                    <a:pt x="3156" y="2125"/>
                  </a:lnTo>
                  <a:lnTo>
                    <a:pt x="3152" y="2100"/>
                  </a:lnTo>
                  <a:lnTo>
                    <a:pt x="3146" y="2075"/>
                  </a:lnTo>
                  <a:lnTo>
                    <a:pt x="3139" y="2052"/>
                  </a:lnTo>
                  <a:lnTo>
                    <a:pt x="3129" y="2029"/>
                  </a:lnTo>
                  <a:lnTo>
                    <a:pt x="3120" y="2008"/>
                  </a:lnTo>
                  <a:lnTo>
                    <a:pt x="3106" y="1988"/>
                  </a:lnTo>
                  <a:lnTo>
                    <a:pt x="3095" y="1969"/>
                  </a:lnTo>
                  <a:lnTo>
                    <a:pt x="3081" y="1950"/>
                  </a:lnTo>
                  <a:lnTo>
                    <a:pt x="3066" y="1933"/>
                  </a:lnTo>
                  <a:lnTo>
                    <a:pt x="3035" y="1900"/>
                  </a:lnTo>
                  <a:lnTo>
                    <a:pt x="3004" y="1871"/>
                  </a:lnTo>
                  <a:lnTo>
                    <a:pt x="2937" y="1817"/>
                  </a:lnTo>
                  <a:lnTo>
                    <a:pt x="2876" y="1769"/>
                  </a:lnTo>
                  <a:lnTo>
                    <a:pt x="2849" y="1746"/>
                  </a:lnTo>
                  <a:lnTo>
                    <a:pt x="2828" y="1721"/>
                  </a:lnTo>
                  <a:lnTo>
                    <a:pt x="2818" y="1710"/>
                  </a:lnTo>
                  <a:lnTo>
                    <a:pt x="2810" y="1698"/>
                  </a:lnTo>
                  <a:lnTo>
                    <a:pt x="2803" y="1685"/>
                  </a:lnTo>
                  <a:lnTo>
                    <a:pt x="2799" y="1673"/>
                  </a:lnTo>
                  <a:lnTo>
                    <a:pt x="2837" y="1698"/>
                  </a:lnTo>
                  <a:lnTo>
                    <a:pt x="2876" y="1718"/>
                  </a:lnTo>
                  <a:lnTo>
                    <a:pt x="2910" y="1735"/>
                  </a:lnTo>
                  <a:lnTo>
                    <a:pt x="2947" y="1746"/>
                  </a:lnTo>
                  <a:lnTo>
                    <a:pt x="2983" y="1756"/>
                  </a:lnTo>
                  <a:lnTo>
                    <a:pt x="3020" y="1760"/>
                  </a:lnTo>
                  <a:lnTo>
                    <a:pt x="3058" y="1762"/>
                  </a:lnTo>
                  <a:lnTo>
                    <a:pt x="3098" y="1760"/>
                  </a:lnTo>
                  <a:lnTo>
                    <a:pt x="3125" y="1758"/>
                  </a:lnTo>
                  <a:lnTo>
                    <a:pt x="3156" y="1752"/>
                  </a:lnTo>
                  <a:lnTo>
                    <a:pt x="3185" y="1746"/>
                  </a:lnTo>
                  <a:lnTo>
                    <a:pt x="3216" y="1739"/>
                  </a:lnTo>
                  <a:lnTo>
                    <a:pt x="3244" y="1733"/>
                  </a:lnTo>
                  <a:lnTo>
                    <a:pt x="3275" y="1727"/>
                  </a:lnTo>
                  <a:lnTo>
                    <a:pt x="3306" y="1723"/>
                  </a:lnTo>
                  <a:lnTo>
                    <a:pt x="3337" y="1721"/>
                  </a:lnTo>
                  <a:lnTo>
                    <a:pt x="3367" y="1721"/>
                  </a:lnTo>
                  <a:lnTo>
                    <a:pt x="3396" y="1725"/>
                  </a:lnTo>
                  <a:lnTo>
                    <a:pt x="3411" y="1729"/>
                  </a:lnTo>
                  <a:lnTo>
                    <a:pt x="3427" y="1735"/>
                  </a:lnTo>
                  <a:lnTo>
                    <a:pt x="3440" y="1741"/>
                  </a:lnTo>
                  <a:lnTo>
                    <a:pt x="3456" y="1746"/>
                  </a:lnTo>
                  <a:lnTo>
                    <a:pt x="3469" y="1756"/>
                  </a:lnTo>
                  <a:lnTo>
                    <a:pt x="3484" y="1766"/>
                  </a:lnTo>
                  <a:lnTo>
                    <a:pt x="3498" y="1777"/>
                  </a:lnTo>
                  <a:lnTo>
                    <a:pt x="3511" y="1791"/>
                  </a:lnTo>
                  <a:lnTo>
                    <a:pt x="3525" y="1806"/>
                  </a:lnTo>
                  <a:lnTo>
                    <a:pt x="3538" y="1823"/>
                  </a:lnTo>
                  <a:lnTo>
                    <a:pt x="3552" y="1840"/>
                  </a:lnTo>
                  <a:lnTo>
                    <a:pt x="3563" y="1862"/>
                  </a:lnTo>
                  <a:lnTo>
                    <a:pt x="3596" y="1842"/>
                  </a:lnTo>
                  <a:lnTo>
                    <a:pt x="3630" y="1827"/>
                  </a:lnTo>
                  <a:lnTo>
                    <a:pt x="3665" y="1814"/>
                  </a:lnTo>
                  <a:lnTo>
                    <a:pt x="3699" y="1804"/>
                  </a:lnTo>
                  <a:lnTo>
                    <a:pt x="3736" y="1798"/>
                  </a:lnTo>
                  <a:lnTo>
                    <a:pt x="3772" y="1794"/>
                  </a:lnTo>
                  <a:lnTo>
                    <a:pt x="3809" y="1794"/>
                  </a:lnTo>
                  <a:lnTo>
                    <a:pt x="3843" y="1796"/>
                  </a:lnTo>
                  <a:lnTo>
                    <a:pt x="3880" y="1800"/>
                  </a:lnTo>
                  <a:lnTo>
                    <a:pt x="3916" y="1808"/>
                  </a:lnTo>
                  <a:lnTo>
                    <a:pt x="3951" y="1816"/>
                  </a:lnTo>
                  <a:lnTo>
                    <a:pt x="3986" y="1827"/>
                  </a:lnTo>
                  <a:lnTo>
                    <a:pt x="4018" y="1839"/>
                  </a:lnTo>
                  <a:lnTo>
                    <a:pt x="4051" y="1854"/>
                  </a:lnTo>
                  <a:lnTo>
                    <a:pt x="4080" y="1869"/>
                  </a:lnTo>
                  <a:lnTo>
                    <a:pt x="4110" y="1887"/>
                  </a:lnTo>
                  <a:close/>
                  <a:moveTo>
                    <a:pt x="2246" y="1449"/>
                  </a:moveTo>
                  <a:lnTo>
                    <a:pt x="1862" y="1449"/>
                  </a:lnTo>
                  <a:lnTo>
                    <a:pt x="1862" y="1063"/>
                  </a:lnTo>
                  <a:lnTo>
                    <a:pt x="2246" y="1063"/>
                  </a:lnTo>
                  <a:lnTo>
                    <a:pt x="2246" y="14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</p:grpSp>
      <p:sp>
        <p:nvSpPr>
          <p:cNvPr id="18" name="Title Placeholder 1"/>
          <p:cNvSpPr>
            <a:spLocks noGrp="1"/>
          </p:cNvSpPr>
          <p:nvPr>
            <p:ph type="ctrTitle" hasCustomPrompt="1"/>
          </p:nvPr>
        </p:nvSpPr>
        <p:spPr>
          <a:xfrm>
            <a:off x="228000" y="3420000"/>
            <a:ext cx="11736000" cy="957662"/>
          </a:xfrm>
          <a:solidFill>
            <a:schemeClr val="tx1">
              <a:alpha val="50000"/>
            </a:schemeClr>
          </a:solidFill>
        </p:spPr>
        <p:txBody>
          <a:bodyPr tIns="216000" bIns="36000" anchor="t" anchorCtr="0">
            <a:spAutoFit/>
          </a:bodyPr>
          <a:lstStyle>
            <a:lvl1pPr algn="ctr">
              <a:lnSpc>
                <a:spcPts val="5200"/>
              </a:lnSpc>
              <a:defRPr sz="5400">
                <a:solidFill>
                  <a:srgbClr val="FFFFFF"/>
                </a:solidFill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dirty="0"/>
              <a:t>CLICK TO ADD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subTitle" idx="1" hasCustomPrompt="1"/>
          </p:nvPr>
        </p:nvSpPr>
        <p:spPr>
          <a:xfrm>
            <a:off x="964518" y="5220000"/>
            <a:ext cx="10363200" cy="720000"/>
          </a:xfrm>
        </p:spPr>
        <p:txBody>
          <a:bodyPr/>
          <a:lstStyle>
            <a:lvl1pPr algn="ctr">
              <a:lnSpc>
                <a:spcPct val="90000"/>
              </a:lnSpc>
              <a:spcAft>
                <a:spcPct val="0"/>
              </a:spcAft>
              <a:defRPr b="0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subtitle</a:t>
            </a:r>
            <a:endParaRPr lang="fi-FI" noProof="0" dirty="0"/>
          </a:p>
        </p:txBody>
      </p:sp>
    </p:spTree>
    <p:extLst>
      <p:ext uri="{BB962C8B-B14F-4D97-AF65-F5344CB8AC3E}">
        <p14:creationId xmlns:p14="http://schemas.microsoft.com/office/powerpoint/2010/main" val="2001974070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A25CF244-4B62-3241-A1BC-B8111C2A2023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7" name="Picture Placeholder 9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226800" y="226799"/>
            <a:ext cx="11736000" cy="5940000"/>
          </a:xfrm>
          <a:solidFill>
            <a:schemeClr val="bg1">
              <a:lumMod val="85000"/>
            </a:schemeClr>
          </a:solidFill>
        </p:spPr>
        <p:txBody>
          <a:bodyPr tIns="1800000" anchor="t" anchorCtr="0"/>
          <a:lstStyle>
            <a:lvl1pPr algn="ctr">
              <a:defRPr sz="2400" b="1" i="0">
                <a:solidFill>
                  <a:srgbClr val="00B0F0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8" name="Title Placeholder 1"/>
          <p:cNvSpPr>
            <a:spLocks noGrp="1"/>
          </p:cNvSpPr>
          <p:nvPr>
            <p:ph type="ctrTitle" hasCustomPrompt="1"/>
          </p:nvPr>
        </p:nvSpPr>
        <p:spPr>
          <a:xfrm>
            <a:off x="228000" y="3420000"/>
            <a:ext cx="11736000" cy="957662"/>
          </a:xfrm>
          <a:solidFill>
            <a:schemeClr val="tx1">
              <a:alpha val="50000"/>
            </a:schemeClr>
          </a:solidFill>
        </p:spPr>
        <p:txBody>
          <a:bodyPr tIns="216000" bIns="36000" anchor="t" anchorCtr="0">
            <a:spAutoFit/>
          </a:bodyPr>
          <a:lstStyle>
            <a:lvl1pPr algn="ctr">
              <a:lnSpc>
                <a:spcPts val="5200"/>
              </a:lnSpc>
              <a:defRPr sz="5400">
                <a:solidFill>
                  <a:srgbClr val="FFFFFF"/>
                </a:solidFill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dirty="0"/>
              <a:t>CLICK TO ADD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subTitle" idx="1" hasCustomPrompt="1"/>
          </p:nvPr>
        </p:nvSpPr>
        <p:spPr>
          <a:xfrm>
            <a:off x="964518" y="5220000"/>
            <a:ext cx="10363200" cy="720000"/>
          </a:xfrm>
        </p:spPr>
        <p:txBody>
          <a:bodyPr/>
          <a:lstStyle>
            <a:lvl1pPr algn="ctr">
              <a:lnSpc>
                <a:spcPct val="90000"/>
              </a:lnSpc>
              <a:spcAft>
                <a:spcPct val="0"/>
              </a:spcAft>
              <a:defRPr b="0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subtitle</a:t>
            </a:r>
            <a:endParaRPr lang="fi-FI" noProof="0" dirty="0"/>
          </a:p>
        </p:txBody>
      </p:sp>
      <p:sp>
        <p:nvSpPr>
          <p:cNvPr id="5" name="Tekstin paikkamerkki 2">
            <a:extLst>
              <a:ext uri="{FF2B5EF4-FFF2-40B4-BE49-F238E27FC236}">
                <a16:creationId xmlns:a16="http://schemas.microsoft.com/office/drawing/2014/main" id="{F8070D88-A333-B0A8-7F7A-D0A96AE7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1600" y="260350"/>
            <a:ext cx="2491200" cy="2336400"/>
          </a:xfrm>
          <a:blipFill>
            <a:blip r:embed="rId2"/>
            <a:stretch>
              <a:fillRect/>
            </a:stretch>
          </a:blipFill>
        </p:spPr>
        <p:txBody>
          <a:bodyPr anchor="ctr" anchorCtr="0"/>
          <a:lstStyle>
            <a:lvl1pPr marL="0" indent="0" algn="ctr">
              <a:spcAft>
                <a:spcPts val="0"/>
              </a:spcAft>
              <a:defRPr sz="1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i-FI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67499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ED76099D-B183-4C49-9FC4-1913900876AE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grpSp>
        <p:nvGrpSpPr>
          <p:cNvPr id="16" name="Ryhmä 15"/>
          <p:cNvGrpSpPr/>
          <p:nvPr userDrawn="1"/>
        </p:nvGrpSpPr>
        <p:grpSpPr bwMode="black">
          <a:xfrm>
            <a:off x="334478" y="263539"/>
            <a:ext cx="1397690" cy="1309952"/>
            <a:chOff x="1311275" y="373063"/>
            <a:chExt cx="6524625" cy="6115050"/>
          </a:xfrm>
          <a:solidFill>
            <a:srgbClr val="FFFFFF"/>
          </a:solidFill>
        </p:grpSpPr>
        <p:sp>
          <p:nvSpPr>
            <p:cNvPr id="17" name="Rectangle 5"/>
            <p:cNvSpPr>
              <a:spLocks noChangeArrowheads="1"/>
            </p:cNvSpPr>
            <p:nvPr userDrawn="1"/>
          </p:nvSpPr>
          <p:spPr bwMode="black">
            <a:xfrm>
              <a:off x="4267200" y="5875338"/>
              <a:ext cx="609600" cy="6127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18" name="Rectangle 6"/>
            <p:cNvSpPr>
              <a:spLocks noChangeArrowheads="1"/>
            </p:cNvSpPr>
            <p:nvPr userDrawn="1"/>
          </p:nvSpPr>
          <p:spPr bwMode="black">
            <a:xfrm>
              <a:off x="4267200" y="373063"/>
              <a:ext cx="609600" cy="6096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19" name="Freeform 7"/>
            <p:cNvSpPr>
              <a:spLocks noEditPoints="1"/>
            </p:cNvSpPr>
            <p:nvPr userDrawn="1"/>
          </p:nvSpPr>
          <p:spPr bwMode="black">
            <a:xfrm>
              <a:off x="1311275" y="1436688"/>
              <a:ext cx="6524625" cy="4152900"/>
            </a:xfrm>
            <a:custGeom>
              <a:avLst/>
              <a:gdLst>
                <a:gd name="T0" fmla="*/ 3947 w 4110"/>
                <a:gd name="T1" fmla="*/ 1670 h 2616"/>
                <a:gd name="T2" fmla="*/ 3459 w 4110"/>
                <a:gd name="T3" fmla="*/ 1403 h 2616"/>
                <a:gd name="T4" fmla="*/ 3294 w 4110"/>
                <a:gd name="T5" fmla="*/ 1199 h 2616"/>
                <a:gd name="T6" fmla="*/ 3062 w 4110"/>
                <a:gd name="T7" fmla="*/ 1048 h 2616"/>
                <a:gd name="T8" fmla="*/ 2897 w 4110"/>
                <a:gd name="T9" fmla="*/ 789 h 2616"/>
                <a:gd name="T10" fmla="*/ 2734 w 4110"/>
                <a:gd name="T11" fmla="*/ 314 h 2616"/>
                <a:gd name="T12" fmla="*/ 2417 w 4110"/>
                <a:gd name="T13" fmla="*/ 63 h 2616"/>
                <a:gd name="T14" fmla="*/ 2077 w 4110"/>
                <a:gd name="T15" fmla="*/ 19 h 2616"/>
                <a:gd name="T16" fmla="*/ 2204 w 4110"/>
                <a:gd name="T17" fmla="*/ 197 h 2616"/>
                <a:gd name="T18" fmla="*/ 2175 w 4110"/>
                <a:gd name="T19" fmla="*/ 357 h 2616"/>
                <a:gd name="T20" fmla="*/ 2041 w 4110"/>
                <a:gd name="T21" fmla="*/ 433 h 2616"/>
                <a:gd name="T22" fmla="*/ 1818 w 4110"/>
                <a:gd name="T23" fmla="*/ 362 h 2616"/>
                <a:gd name="T24" fmla="*/ 1518 w 4110"/>
                <a:gd name="T25" fmla="*/ 159 h 2616"/>
                <a:gd name="T26" fmla="*/ 1213 w 4110"/>
                <a:gd name="T27" fmla="*/ 130 h 2616"/>
                <a:gd name="T28" fmla="*/ 1198 w 4110"/>
                <a:gd name="T29" fmla="*/ 209 h 2616"/>
                <a:gd name="T30" fmla="*/ 1401 w 4110"/>
                <a:gd name="T31" fmla="*/ 481 h 2616"/>
                <a:gd name="T32" fmla="*/ 1555 w 4110"/>
                <a:gd name="T33" fmla="*/ 708 h 2616"/>
                <a:gd name="T34" fmla="*/ 1672 w 4110"/>
                <a:gd name="T35" fmla="*/ 796 h 2616"/>
                <a:gd name="T36" fmla="*/ 1405 w 4110"/>
                <a:gd name="T37" fmla="*/ 787 h 2616"/>
                <a:gd name="T38" fmla="*/ 1102 w 4110"/>
                <a:gd name="T39" fmla="*/ 558 h 2616"/>
                <a:gd name="T40" fmla="*/ 821 w 4110"/>
                <a:gd name="T41" fmla="*/ 395 h 2616"/>
                <a:gd name="T42" fmla="*/ 531 w 4110"/>
                <a:gd name="T43" fmla="*/ 426 h 2616"/>
                <a:gd name="T44" fmla="*/ 748 w 4110"/>
                <a:gd name="T45" fmla="*/ 537 h 2616"/>
                <a:gd name="T46" fmla="*/ 762 w 4110"/>
                <a:gd name="T47" fmla="*/ 704 h 2616"/>
                <a:gd name="T48" fmla="*/ 608 w 4110"/>
                <a:gd name="T49" fmla="*/ 689 h 2616"/>
                <a:gd name="T50" fmla="*/ 387 w 4110"/>
                <a:gd name="T51" fmla="*/ 529 h 2616"/>
                <a:gd name="T52" fmla="*/ 103 w 4110"/>
                <a:gd name="T53" fmla="*/ 499 h 2616"/>
                <a:gd name="T54" fmla="*/ 157 w 4110"/>
                <a:gd name="T55" fmla="*/ 597 h 2616"/>
                <a:gd name="T56" fmla="*/ 397 w 4110"/>
                <a:gd name="T57" fmla="*/ 913 h 2616"/>
                <a:gd name="T58" fmla="*/ 578 w 4110"/>
                <a:gd name="T59" fmla="*/ 1190 h 2616"/>
                <a:gd name="T60" fmla="*/ 954 w 4110"/>
                <a:gd name="T61" fmla="*/ 1253 h 2616"/>
                <a:gd name="T62" fmla="*/ 1184 w 4110"/>
                <a:gd name="T63" fmla="*/ 1316 h 2616"/>
                <a:gd name="T64" fmla="*/ 1250 w 4110"/>
                <a:gd name="T65" fmla="*/ 1526 h 2616"/>
                <a:gd name="T66" fmla="*/ 1365 w 4110"/>
                <a:gd name="T67" fmla="*/ 1691 h 2616"/>
                <a:gd name="T68" fmla="*/ 1601 w 4110"/>
                <a:gd name="T69" fmla="*/ 1766 h 2616"/>
                <a:gd name="T70" fmla="*/ 1384 w 4110"/>
                <a:gd name="T71" fmla="*/ 1823 h 2616"/>
                <a:gd name="T72" fmla="*/ 965 w 4110"/>
                <a:gd name="T73" fmla="*/ 1706 h 2616"/>
                <a:gd name="T74" fmla="*/ 971 w 4110"/>
                <a:gd name="T75" fmla="*/ 1890 h 2616"/>
                <a:gd name="T76" fmla="*/ 1173 w 4110"/>
                <a:gd name="T77" fmla="*/ 2136 h 2616"/>
                <a:gd name="T78" fmla="*/ 1534 w 4110"/>
                <a:gd name="T79" fmla="*/ 2226 h 2616"/>
                <a:gd name="T80" fmla="*/ 1883 w 4110"/>
                <a:gd name="T81" fmla="*/ 2182 h 2616"/>
                <a:gd name="T82" fmla="*/ 1985 w 4110"/>
                <a:gd name="T83" fmla="*/ 2299 h 2616"/>
                <a:gd name="T84" fmla="*/ 2154 w 4110"/>
                <a:gd name="T85" fmla="*/ 2418 h 2616"/>
                <a:gd name="T86" fmla="*/ 2476 w 4110"/>
                <a:gd name="T87" fmla="*/ 2413 h 2616"/>
                <a:gd name="T88" fmla="*/ 2797 w 4110"/>
                <a:gd name="T89" fmla="*/ 2585 h 2616"/>
                <a:gd name="T90" fmla="*/ 2803 w 4110"/>
                <a:gd name="T91" fmla="*/ 2395 h 2616"/>
                <a:gd name="T92" fmla="*/ 2594 w 4110"/>
                <a:gd name="T93" fmla="*/ 2119 h 2616"/>
                <a:gd name="T94" fmla="*/ 2403 w 4110"/>
                <a:gd name="T95" fmla="*/ 1960 h 2616"/>
                <a:gd name="T96" fmla="*/ 2426 w 4110"/>
                <a:gd name="T97" fmla="*/ 1890 h 2616"/>
                <a:gd name="T98" fmla="*/ 2663 w 4110"/>
                <a:gd name="T99" fmla="*/ 1996 h 2616"/>
                <a:gd name="T100" fmla="*/ 3012 w 4110"/>
                <a:gd name="T101" fmla="*/ 2088 h 2616"/>
                <a:gd name="T102" fmla="*/ 3156 w 4110"/>
                <a:gd name="T103" fmla="*/ 2125 h 2616"/>
                <a:gd name="T104" fmla="*/ 3035 w 4110"/>
                <a:gd name="T105" fmla="*/ 1900 h 2616"/>
                <a:gd name="T106" fmla="*/ 2837 w 4110"/>
                <a:gd name="T107" fmla="*/ 1698 h 2616"/>
                <a:gd name="T108" fmla="*/ 3185 w 4110"/>
                <a:gd name="T109" fmla="*/ 1746 h 2616"/>
                <a:gd name="T110" fmla="*/ 3440 w 4110"/>
                <a:gd name="T111" fmla="*/ 1741 h 2616"/>
                <a:gd name="T112" fmla="*/ 3596 w 4110"/>
                <a:gd name="T113" fmla="*/ 1842 h 2616"/>
                <a:gd name="T114" fmla="*/ 3951 w 4110"/>
                <a:gd name="T115" fmla="*/ 1816 h 2616"/>
                <a:gd name="T116" fmla="*/ 2246 w 4110"/>
                <a:gd name="T117" fmla="*/ 1449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110" h="2616">
                  <a:moveTo>
                    <a:pt x="4110" y="1887"/>
                  </a:moveTo>
                  <a:lnTo>
                    <a:pt x="4095" y="1858"/>
                  </a:lnTo>
                  <a:lnTo>
                    <a:pt x="4080" y="1829"/>
                  </a:lnTo>
                  <a:lnTo>
                    <a:pt x="4062" y="1802"/>
                  </a:lnTo>
                  <a:lnTo>
                    <a:pt x="4045" y="1777"/>
                  </a:lnTo>
                  <a:lnTo>
                    <a:pt x="4028" y="1754"/>
                  </a:lnTo>
                  <a:lnTo>
                    <a:pt x="4009" y="1731"/>
                  </a:lnTo>
                  <a:lnTo>
                    <a:pt x="3989" y="1710"/>
                  </a:lnTo>
                  <a:lnTo>
                    <a:pt x="3968" y="1689"/>
                  </a:lnTo>
                  <a:lnTo>
                    <a:pt x="3947" y="1670"/>
                  </a:lnTo>
                  <a:lnTo>
                    <a:pt x="3926" y="1652"/>
                  </a:lnTo>
                  <a:lnTo>
                    <a:pt x="3903" y="1635"/>
                  </a:lnTo>
                  <a:lnTo>
                    <a:pt x="3882" y="1618"/>
                  </a:lnTo>
                  <a:lnTo>
                    <a:pt x="3834" y="1589"/>
                  </a:lnTo>
                  <a:lnTo>
                    <a:pt x="3788" y="1560"/>
                  </a:lnTo>
                  <a:lnTo>
                    <a:pt x="3690" y="1512"/>
                  </a:lnTo>
                  <a:lnTo>
                    <a:pt x="3594" y="1468"/>
                  </a:lnTo>
                  <a:lnTo>
                    <a:pt x="3548" y="1447"/>
                  </a:lnTo>
                  <a:lnTo>
                    <a:pt x="3504" y="1426"/>
                  </a:lnTo>
                  <a:lnTo>
                    <a:pt x="3459" y="1403"/>
                  </a:lnTo>
                  <a:lnTo>
                    <a:pt x="3419" y="1378"/>
                  </a:lnTo>
                  <a:lnTo>
                    <a:pt x="3402" y="1364"/>
                  </a:lnTo>
                  <a:lnTo>
                    <a:pt x="3385" y="1351"/>
                  </a:lnTo>
                  <a:lnTo>
                    <a:pt x="3369" y="1336"/>
                  </a:lnTo>
                  <a:lnTo>
                    <a:pt x="3356" y="1318"/>
                  </a:lnTo>
                  <a:lnTo>
                    <a:pt x="3342" y="1299"/>
                  </a:lnTo>
                  <a:lnTo>
                    <a:pt x="3331" y="1282"/>
                  </a:lnTo>
                  <a:lnTo>
                    <a:pt x="3319" y="1263"/>
                  </a:lnTo>
                  <a:lnTo>
                    <a:pt x="3310" y="1242"/>
                  </a:lnTo>
                  <a:lnTo>
                    <a:pt x="3294" y="1199"/>
                  </a:lnTo>
                  <a:lnTo>
                    <a:pt x="3281" y="1157"/>
                  </a:lnTo>
                  <a:lnTo>
                    <a:pt x="3271" y="1115"/>
                  </a:lnTo>
                  <a:lnTo>
                    <a:pt x="3264" y="1073"/>
                  </a:lnTo>
                  <a:lnTo>
                    <a:pt x="3223" y="1076"/>
                  </a:lnTo>
                  <a:lnTo>
                    <a:pt x="3179" y="1076"/>
                  </a:lnTo>
                  <a:lnTo>
                    <a:pt x="3156" y="1075"/>
                  </a:lnTo>
                  <a:lnTo>
                    <a:pt x="3133" y="1071"/>
                  </a:lnTo>
                  <a:lnTo>
                    <a:pt x="3110" y="1065"/>
                  </a:lnTo>
                  <a:lnTo>
                    <a:pt x="3087" y="1057"/>
                  </a:lnTo>
                  <a:lnTo>
                    <a:pt x="3062" y="1048"/>
                  </a:lnTo>
                  <a:lnTo>
                    <a:pt x="3039" y="1034"/>
                  </a:lnTo>
                  <a:lnTo>
                    <a:pt x="3018" y="1019"/>
                  </a:lnTo>
                  <a:lnTo>
                    <a:pt x="2997" y="1000"/>
                  </a:lnTo>
                  <a:lnTo>
                    <a:pt x="2976" y="979"/>
                  </a:lnTo>
                  <a:lnTo>
                    <a:pt x="2956" y="952"/>
                  </a:lnTo>
                  <a:lnTo>
                    <a:pt x="2939" y="921"/>
                  </a:lnTo>
                  <a:lnTo>
                    <a:pt x="2924" y="886"/>
                  </a:lnTo>
                  <a:lnTo>
                    <a:pt x="2912" y="856"/>
                  </a:lnTo>
                  <a:lnTo>
                    <a:pt x="2905" y="823"/>
                  </a:lnTo>
                  <a:lnTo>
                    <a:pt x="2897" y="789"/>
                  </a:lnTo>
                  <a:lnTo>
                    <a:pt x="2889" y="752"/>
                  </a:lnTo>
                  <a:lnTo>
                    <a:pt x="2874" y="675"/>
                  </a:lnTo>
                  <a:lnTo>
                    <a:pt x="2857" y="593"/>
                  </a:lnTo>
                  <a:lnTo>
                    <a:pt x="2845" y="550"/>
                  </a:lnTo>
                  <a:lnTo>
                    <a:pt x="2834" y="508"/>
                  </a:lnTo>
                  <a:lnTo>
                    <a:pt x="2816" y="464"/>
                  </a:lnTo>
                  <a:lnTo>
                    <a:pt x="2797" y="422"/>
                  </a:lnTo>
                  <a:lnTo>
                    <a:pt x="2776" y="378"/>
                  </a:lnTo>
                  <a:lnTo>
                    <a:pt x="2749" y="335"/>
                  </a:lnTo>
                  <a:lnTo>
                    <a:pt x="2734" y="314"/>
                  </a:lnTo>
                  <a:lnTo>
                    <a:pt x="2718" y="293"/>
                  </a:lnTo>
                  <a:lnTo>
                    <a:pt x="2701" y="272"/>
                  </a:lnTo>
                  <a:lnTo>
                    <a:pt x="2682" y="251"/>
                  </a:lnTo>
                  <a:lnTo>
                    <a:pt x="2647" y="216"/>
                  </a:lnTo>
                  <a:lnTo>
                    <a:pt x="2611" y="184"/>
                  </a:lnTo>
                  <a:lnTo>
                    <a:pt x="2572" y="153"/>
                  </a:lnTo>
                  <a:lnTo>
                    <a:pt x="2534" y="126"/>
                  </a:lnTo>
                  <a:lnTo>
                    <a:pt x="2496" y="101"/>
                  </a:lnTo>
                  <a:lnTo>
                    <a:pt x="2457" y="80"/>
                  </a:lnTo>
                  <a:lnTo>
                    <a:pt x="2417" y="63"/>
                  </a:lnTo>
                  <a:lnTo>
                    <a:pt x="2377" y="46"/>
                  </a:lnTo>
                  <a:lnTo>
                    <a:pt x="2336" y="32"/>
                  </a:lnTo>
                  <a:lnTo>
                    <a:pt x="2296" y="21"/>
                  </a:lnTo>
                  <a:lnTo>
                    <a:pt x="2256" y="13"/>
                  </a:lnTo>
                  <a:lnTo>
                    <a:pt x="2215" y="5"/>
                  </a:lnTo>
                  <a:lnTo>
                    <a:pt x="2175" y="1"/>
                  </a:lnTo>
                  <a:lnTo>
                    <a:pt x="2135" y="0"/>
                  </a:lnTo>
                  <a:lnTo>
                    <a:pt x="2094" y="0"/>
                  </a:lnTo>
                  <a:lnTo>
                    <a:pt x="2054" y="1"/>
                  </a:lnTo>
                  <a:lnTo>
                    <a:pt x="2077" y="19"/>
                  </a:lnTo>
                  <a:lnTo>
                    <a:pt x="2098" y="34"/>
                  </a:lnTo>
                  <a:lnTo>
                    <a:pt x="2117" y="51"/>
                  </a:lnTo>
                  <a:lnTo>
                    <a:pt x="2135" y="71"/>
                  </a:lnTo>
                  <a:lnTo>
                    <a:pt x="2150" y="88"/>
                  </a:lnTo>
                  <a:lnTo>
                    <a:pt x="2163" y="105"/>
                  </a:lnTo>
                  <a:lnTo>
                    <a:pt x="2175" y="124"/>
                  </a:lnTo>
                  <a:lnTo>
                    <a:pt x="2185" y="142"/>
                  </a:lnTo>
                  <a:lnTo>
                    <a:pt x="2192" y="161"/>
                  </a:lnTo>
                  <a:lnTo>
                    <a:pt x="2200" y="178"/>
                  </a:lnTo>
                  <a:lnTo>
                    <a:pt x="2204" y="197"/>
                  </a:lnTo>
                  <a:lnTo>
                    <a:pt x="2208" y="215"/>
                  </a:lnTo>
                  <a:lnTo>
                    <a:pt x="2210" y="232"/>
                  </a:lnTo>
                  <a:lnTo>
                    <a:pt x="2210" y="249"/>
                  </a:lnTo>
                  <a:lnTo>
                    <a:pt x="2208" y="266"/>
                  </a:lnTo>
                  <a:lnTo>
                    <a:pt x="2206" y="284"/>
                  </a:lnTo>
                  <a:lnTo>
                    <a:pt x="2202" y="299"/>
                  </a:lnTo>
                  <a:lnTo>
                    <a:pt x="2198" y="314"/>
                  </a:lnTo>
                  <a:lnTo>
                    <a:pt x="2190" y="330"/>
                  </a:lnTo>
                  <a:lnTo>
                    <a:pt x="2183" y="343"/>
                  </a:lnTo>
                  <a:lnTo>
                    <a:pt x="2175" y="357"/>
                  </a:lnTo>
                  <a:lnTo>
                    <a:pt x="2165" y="370"/>
                  </a:lnTo>
                  <a:lnTo>
                    <a:pt x="2156" y="382"/>
                  </a:lnTo>
                  <a:lnTo>
                    <a:pt x="2144" y="391"/>
                  </a:lnTo>
                  <a:lnTo>
                    <a:pt x="2131" y="401"/>
                  </a:lnTo>
                  <a:lnTo>
                    <a:pt x="2117" y="410"/>
                  </a:lnTo>
                  <a:lnTo>
                    <a:pt x="2104" y="418"/>
                  </a:lnTo>
                  <a:lnTo>
                    <a:pt x="2089" y="424"/>
                  </a:lnTo>
                  <a:lnTo>
                    <a:pt x="2073" y="428"/>
                  </a:lnTo>
                  <a:lnTo>
                    <a:pt x="2058" y="431"/>
                  </a:lnTo>
                  <a:lnTo>
                    <a:pt x="2041" y="433"/>
                  </a:lnTo>
                  <a:lnTo>
                    <a:pt x="2023" y="435"/>
                  </a:lnTo>
                  <a:lnTo>
                    <a:pt x="1998" y="433"/>
                  </a:lnTo>
                  <a:lnTo>
                    <a:pt x="1975" y="431"/>
                  </a:lnTo>
                  <a:lnTo>
                    <a:pt x="1954" y="428"/>
                  </a:lnTo>
                  <a:lnTo>
                    <a:pt x="1933" y="422"/>
                  </a:lnTo>
                  <a:lnTo>
                    <a:pt x="1912" y="414"/>
                  </a:lnTo>
                  <a:lnTo>
                    <a:pt x="1893" y="407"/>
                  </a:lnTo>
                  <a:lnTo>
                    <a:pt x="1874" y="397"/>
                  </a:lnTo>
                  <a:lnTo>
                    <a:pt x="1854" y="385"/>
                  </a:lnTo>
                  <a:lnTo>
                    <a:pt x="1818" y="362"/>
                  </a:lnTo>
                  <a:lnTo>
                    <a:pt x="1781" y="335"/>
                  </a:lnTo>
                  <a:lnTo>
                    <a:pt x="1747" y="307"/>
                  </a:lnTo>
                  <a:lnTo>
                    <a:pt x="1710" y="278"/>
                  </a:lnTo>
                  <a:lnTo>
                    <a:pt x="1672" y="247"/>
                  </a:lnTo>
                  <a:lnTo>
                    <a:pt x="1632" y="220"/>
                  </a:lnTo>
                  <a:lnTo>
                    <a:pt x="1610" y="207"/>
                  </a:lnTo>
                  <a:lnTo>
                    <a:pt x="1589" y="193"/>
                  </a:lnTo>
                  <a:lnTo>
                    <a:pt x="1566" y="180"/>
                  </a:lnTo>
                  <a:lnTo>
                    <a:pt x="1543" y="168"/>
                  </a:lnTo>
                  <a:lnTo>
                    <a:pt x="1518" y="159"/>
                  </a:lnTo>
                  <a:lnTo>
                    <a:pt x="1491" y="149"/>
                  </a:lnTo>
                  <a:lnTo>
                    <a:pt x="1465" y="142"/>
                  </a:lnTo>
                  <a:lnTo>
                    <a:pt x="1436" y="134"/>
                  </a:lnTo>
                  <a:lnTo>
                    <a:pt x="1405" y="128"/>
                  </a:lnTo>
                  <a:lnTo>
                    <a:pt x="1374" y="124"/>
                  </a:lnTo>
                  <a:lnTo>
                    <a:pt x="1342" y="120"/>
                  </a:lnTo>
                  <a:lnTo>
                    <a:pt x="1305" y="120"/>
                  </a:lnTo>
                  <a:lnTo>
                    <a:pt x="1273" y="120"/>
                  </a:lnTo>
                  <a:lnTo>
                    <a:pt x="1242" y="124"/>
                  </a:lnTo>
                  <a:lnTo>
                    <a:pt x="1213" y="130"/>
                  </a:lnTo>
                  <a:lnTo>
                    <a:pt x="1184" y="138"/>
                  </a:lnTo>
                  <a:lnTo>
                    <a:pt x="1159" y="147"/>
                  </a:lnTo>
                  <a:lnTo>
                    <a:pt x="1134" y="157"/>
                  </a:lnTo>
                  <a:lnTo>
                    <a:pt x="1113" y="168"/>
                  </a:lnTo>
                  <a:lnTo>
                    <a:pt x="1092" y="180"/>
                  </a:lnTo>
                  <a:lnTo>
                    <a:pt x="1113" y="182"/>
                  </a:lnTo>
                  <a:lnTo>
                    <a:pt x="1130" y="186"/>
                  </a:lnTo>
                  <a:lnTo>
                    <a:pt x="1150" y="192"/>
                  </a:lnTo>
                  <a:lnTo>
                    <a:pt x="1167" y="195"/>
                  </a:lnTo>
                  <a:lnTo>
                    <a:pt x="1198" y="209"/>
                  </a:lnTo>
                  <a:lnTo>
                    <a:pt x="1226" y="224"/>
                  </a:lnTo>
                  <a:lnTo>
                    <a:pt x="1251" y="243"/>
                  </a:lnTo>
                  <a:lnTo>
                    <a:pt x="1274" y="264"/>
                  </a:lnTo>
                  <a:lnTo>
                    <a:pt x="1296" y="286"/>
                  </a:lnTo>
                  <a:lnTo>
                    <a:pt x="1315" y="311"/>
                  </a:lnTo>
                  <a:lnTo>
                    <a:pt x="1332" y="337"/>
                  </a:lnTo>
                  <a:lnTo>
                    <a:pt x="1347" y="364"/>
                  </a:lnTo>
                  <a:lnTo>
                    <a:pt x="1363" y="391"/>
                  </a:lnTo>
                  <a:lnTo>
                    <a:pt x="1376" y="422"/>
                  </a:lnTo>
                  <a:lnTo>
                    <a:pt x="1401" y="481"/>
                  </a:lnTo>
                  <a:lnTo>
                    <a:pt x="1426" y="541"/>
                  </a:lnTo>
                  <a:lnTo>
                    <a:pt x="1436" y="564"/>
                  </a:lnTo>
                  <a:lnTo>
                    <a:pt x="1447" y="585"/>
                  </a:lnTo>
                  <a:lnTo>
                    <a:pt x="1461" y="606"/>
                  </a:lnTo>
                  <a:lnTo>
                    <a:pt x="1474" y="625"/>
                  </a:lnTo>
                  <a:lnTo>
                    <a:pt x="1488" y="645"/>
                  </a:lnTo>
                  <a:lnTo>
                    <a:pt x="1503" y="662"/>
                  </a:lnTo>
                  <a:lnTo>
                    <a:pt x="1520" y="677"/>
                  </a:lnTo>
                  <a:lnTo>
                    <a:pt x="1538" y="693"/>
                  </a:lnTo>
                  <a:lnTo>
                    <a:pt x="1555" y="708"/>
                  </a:lnTo>
                  <a:lnTo>
                    <a:pt x="1576" y="721"/>
                  </a:lnTo>
                  <a:lnTo>
                    <a:pt x="1595" y="733"/>
                  </a:lnTo>
                  <a:lnTo>
                    <a:pt x="1616" y="744"/>
                  </a:lnTo>
                  <a:lnTo>
                    <a:pt x="1639" y="754"/>
                  </a:lnTo>
                  <a:lnTo>
                    <a:pt x="1662" y="764"/>
                  </a:lnTo>
                  <a:lnTo>
                    <a:pt x="1687" y="771"/>
                  </a:lnTo>
                  <a:lnTo>
                    <a:pt x="1714" y="779"/>
                  </a:lnTo>
                  <a:lnTo>
                    <a:pt x="1703" y="785"/>
                  </a:lnTo>
                  <a:lnTo>
                    <a:pt x="1687" y="790"/>
                  </a:lnTo>
                  <a:lnTo>
                    <a:pt x="1672" y="796"/>
                  </a:lnTo>
                  <a:lnTo>
                    <a:pt x="1651" y="802"/>
                  </a:lnTo>
                  <a:lnTo>
                    <a:pt x="1630" y="806"/>
                  </a:lnTo>
                  <a:lnTo>
                    <a:pt x="1605" y="810"/>
                  </a:lnTo>
                  <a:lnTo>
                    <a:pt x="1578" y="812"/>
                  </a:lnTo>
                  <a:lnTo>
                    <a:pt x="1551" y="812"/>
                  </a:lnTo>
                  <a:lnTo>
                    <a:pt x="1518" y="812"/>
                  </a:lnTo>
                  <a:lnTo>
                    <a:pt x="1490" y="808"/>
                  </a:lnTo>
                  <a:lnTo>
                    <a:pt x="1461" y="802"/>
                  </a:lnTo>
                  <a:lnTo>
                    <a:pt x="1432" y="796"/>
                  </a:lnTo>
                  <a:lnTo>
                    <a:pt x="1405" y="787"/>
                  </a:lnTo>
                  <a:lnTo>
                    <a:pt x="1378" y="777"/>
                  </a:lnTo>
                  <a:lnTo>
                    <a:pt x="1353" y="765"/>
                  </a:lnTo>
                  <a:lnTo>
                    <a:pt x="1328" y="752"/>
                  </a:lnTo>
                  <a:lnTo>
                    <a:pt x="1303" y="737"/>
                  </a:lnTo>
                  <a:lnTo>
                    <a:pt x="1280" y="721"/>
                  </a:lnTo>
                  <a:lnTo>
                    <a:pt x="1257" y="702"/>
                  </a:lnTo>
                  <a:lnTo>
                    <a:pt x="1234" y="685"/>
                  </a:lnTo>
                  <a:lnTo>
                    <a:pt x="1188" y="643"/>
                  </a:lnTo>
                  <a:lnTo>
                    <a:pt x="1142" y="598"/>
                  </a:lnTo>
                  <a:lnTo>
                    <a:pt x="1102" y="558"/>
                  </a:lnTo>
                  <a:lnTo>
                    <a:pt x="1059" y="518"/>
                  </a:lnTo>
                  <a:lnTo>
                    <a:pt x="1036" y="501"/>
                  </a:lnTo>
                  <a:lnTo>
                    <a:pt x="1013" y="483"/>
                  </a:lnTo>
                  <a:lnTo>
                    <a:pt x="990" y="466"/>
                  </a:lnTo>
                  <a:lnTo>
                    <a:pt x="965" y="451"/>
                  </a:lnTo>
                  <a:lnTo>
                    <a:pt x="938" y="435"/>
                  </a:lnTo>
                  <a:lnTo>
                    <a:pt x="912" y="424"/>
                  </a:lnTo>
                  <a:lnTo>
                    <a:pt x="883" y="412"/>
                  </a:lnTo>
                  <a:lnTo>
                    <a:pt x="854" y="403"/>
                  </a:lnTo>
                  <a:lnTo>
                    <a:pt x="821" y="395"/>
                  </a:lnTo>
                  <a:lnTo>
                    <a:pt x="789" y="389"/>
                  </a:lnTo>
                  <a:lnTo>
                    <a:pt x="754" y="385"/>
                  </a:lnTo>
                  <a:lnTo>
                    <a:pt x="718" y="385"/>
                  </a:lnTo>
                  <a:lnTo>
                    <a:pt x="683" y="385"/>
                  </a:lnTo>
                  <a:lnTo>
                    <a:pt x="649" y="389"/>
                  </a:lnTo>
                  <a:lnTo>
                    <a:pt x="620" y="395"/>
                  </a:lnTo>
                  <a:lnTo>
                    <a:pt x="591" y="403"/>
                  </a:lnTo>
                  <a:lnTo>
                    <a:pt x="568" y="410"/>
                  </a:lnTo>
                  <a:lnTo>
                    <a:pt x="547" y="418"/>
                  </a:lnTo>
                  <a:lnTo>
                    <a:pt x="531" y="426"/>
                  </a:lnTo>
                  <a:lnTo>
                    <a:pt x="520" y="433"/>
                  </a:lnTo>
                  <a:lnTo>
                    <a:pt x="562" y="441"/>
                  </a:lnTo>
                  <a:lnTo>
                    <a:pt x="608" y="455"/>
                  </a:lnTo>
                  <a:lnTo>
                    <a:pt x="631" y="464"/>
                  </a:lnTo>
                  <a:lnTo>
                    <a:pt x="652" y="474"/>
                  </a:lnTo>
                  <a:lnTo>
                    <a:pt x="675" y="483"/>
                  </a:lnTo>
                  <a:lnTo>
                    <a:pt x="695" y="495"/>
                  </a:lnTo>
                  <a:lnTo>
                    <a:pt x="716" y="508"/>
                  </a:lnTo>
                  <a:lnTo>
                    <a:pt x="733" y="522"/>
                  </a:lnTo>
                  <a:lnTo>
                    <a:pt x="748" y="537"/>
                  </a:lnTo>
                  <a:lnTo>
                    <a:pt x="764" y="554"/>
                  </a:lnTo>
                  <a:lnTo>
                    <a:pt x="773" y="572"/>
                  </a:lnTo>
                  <a:lnTo>
                    <a:pt x="783" y="591"/>
                  </a:lnTo>
                  <a:lnTo>
                    <a:pt x="789" y="610"/>
                  </a:lnTo>
                  <a:lnTo>
                    <a:pt x="791" y="631"/>
                  </a:lnTo>
                  <a:lnTo>
                    <a:pt x="789" y="648"/>
                  </a:lnTo>
                  <a:lnTo>
                    <a:pt x="785" y="666"/>
                  </a:lnTo>
                  <a:lnTo>
                    <a:pt x="779" y="679"/>
                  </a:lnTo>
                  <a:lnTo>
                    <a:pt x="771" y="693"/>
                  </a:lnTo>
                  <a:lnTo>
                    <a:pt x="762" y="704"/>
                  </a:lnTo>
                  <a:lnTo>
                    <a:pt x="750" y="714"/>
                  </a:lnTo>
                  <a:lnTo>
                    <a:pt x="739" y="719"/>
                  </a:lnTo>
                  <a:lnTo>
                    <a:pt x="723" y="725"/>
                  </a:lnTo>
                  <a:lnTo>
                    <a:pt x="710" y="727"/>
                  </a:lnTo>
                  <a:lnTo>
                    <a:pt x="693" y="727"/>
                  </a:lnTo>
                  <a:lnTo>
                    <a:pt x="677" y="725"/>
                  </a:lnTo>
                  <a:lnTo>
                    <a:pt x="660" y="721"/>
                  </a:lnTo>
                  <a:lnTo>
                    <a:pt x="643" y="714"/>
                  </a:lnTo>
                  <a:lnTo>
                    <a:pt x="626" y="702"/>
                  </a:lnTo>
                  <a:lnTo>
                    <a:pt x="608" y="689"/>
                  </a:lnTo>
                  <a:lnTo>
                    <a:pt x="591" y="673"/>
                  </a:lnTo>
                  <a:lnTo>
                    <a:pt x="572" y="654"/>
                  </a:lnTo>
                  <a:lnTo>
                    <a:pt x="553" y="635"/>
                  </a:lnTo>
                  <a:lnTo>
                    <a:pt x="531" y="618"/>
                  </a:lnTo>
                  <a:lnTo>
                    <a:pt x="508" y="600"/>
                  </a:lnTo>
                  <a:lnTo>
                    <a:pt x="485" y="583"/>
                  </a:lnTo>
                  <a:lnTo>
                    <a:pt x="462" y="568"/>
                  </a:lnTo>
                  <a:lnTo>
                    <a:pt x="439" y="554"/>
                  </a:lnTo>
                  <a:lnTo>
                    <a:pt x="414" y="541"/>
                  </a:lnTo>
                  <a:lnTo>
                    <a:pt x="387" y="529"/>
                  </a:lnTo>
                  <a:lnTo>
                    <a:pt x="361" y="520"/>
                  </a:lnTo>
                  <a:lnTo>
                    <a:pt x="334" y="510"/>
                  </a:lnTo>
                  <a:lnTo>
                    <a:pt x="307" y="503"/>
                  </a:lnTo>
                  <a:lnTo>
                    <a:pt x="278" y="497"/>
                  </a:lnTo>
                  <a:lnTo>
                    <a:pt x="249" y="491"/>
                  </a:lnTo>
                  <a:lnTo>
                    <a:pt x="220" y="489"/>
                  </a:lnTo>
                  <a:lnTo>
                    <a:pt x="192" y="489"/>
                  </a:lnTo>
                  <a:lnTo>
                    <a:pt x="161" y="489"/>
                  </a:lnTo>
                  <a:lnTo>
                    <a:pt x="132" y="493"/>
                  </a:lnTo>
                  <a:lnTo>
                    <a:pt x="103" y="499"/>
                  </a:lnTo>
                  <a:lnTo>
                    <a:pt x="78" y="504"/>
                  </a:lnTo>
                  <a:lnTo>
                    <a:pt x="53" y="514"/>
                  </a:lnTo>
                  <a:lnTo>
                    <a:pt x="32" y="524"/>
                  </a:lnTo>
                  <a:lnTo>
                    <a:pt x="13" y="535"/>
                  </a:lnTo>
                  <a:lnTo>
                    <a:pt x="0" y="547"/>
                  </a:lnTo>
                  <a:lnTo>
                    <a:pt x="34" y="550"/>
                  </a:lnTo>
                  <a:lnTo>
                    <a:pt x="67" y="558"/>
                  </a:lnTo>
                  <a:lnTo>
                    <a:pt x="98" y="570"/>
                  </a:lnTo>
                  <a:lnTo>
                    <a:pt x="128" y="581"/>
                  </a:lnTo>
                  <a:lnTo>
                    <a:pt x="157" y="597"/>
                  </a:lnTo>
                  <a:lnTo>
                    <a:pt x="184" y="616"/>
                  </a:lnTo>
                  <a:lnTo>
                    <a:pt x="211" y="637"/>
                  </a:lnTo>
                  <a:lnTo>
                    <a:pt x="236" y="660"/>
                  </a:lnTo>
                  <a:lnTo>
                    <a:pt x="261" y="687"/>
                  </a:lnTo>
                  <a:lnTo>
                    <a:pt x="284" y="718"/>
                  </a:lnTo>
                  <a:lnTo>
                    <a:pt x="307" y="750"/>
                  </a:lnTo>
                  <a:lnTo>
                    <a:pt x="330" y="785"/>
                  </a:lnTo>
                  <a:lnTo>
                    <a:pt x="353" y="825"/>
                  </a:lnTo>
                  <a:lnTo>
                    <a:pt x="374" y="867"/>
                  </a:lnTo>
                  <a:lnTo>
                    <a:pt x="397" y="913"/>
                  </a:lnTo>
                  <a:lnTo>
                    <a:pt x="418" y="961"/>
                  </a:lnTo>
                  <a:lnTo>
                    <a:pt x="432" y="990"/>
                  </a:lnTo>
                  <a:lnTo>
                    <a:pt x="445" y="1019"/>
                  </a:lnTo>
                  <a:lnTo>
                    <a:pt x="460" y="1046"/>
                  </a:lnTo>
                  <a:lnTo>
                    <a:pt x="476" y="1073"/>
                  </a:lnTo>
                  <a:lnTo>
                    <a:pt x="493" y="1100"/>
                  </a:lnTo>
                  <a:lnTo>
                    <a:pt x="512" y="1124"/>
                  </a:lnTo>
                  <a:lnTo>
                    <a:pt x="531" y="1148"/>
                  </a:lnTo>
                  <a:lnTo>
                    <a:pt x="554" y="1169"/>
                  </a:lnTo>
                  <a:lnTo>
                    <a:pt x="578" y="1190"/>
                  </a:lnTo>
                  <a:lnTo>
                    <a:pt x="604" y="1207"/>
                  </a:lnTo>
                  <a:lnTo>
                    <a:pt x="633" y="1222"/>
                  </a:lnTo>
                  <a:lnTo>
                    <a:pt x="664" y="1236"/>
                  </a:lnTo>
                  <a:lnTo>
                    <a:pt x="698" y="1247"/>
                  </a:lnTo>
                  <a:lnTo>
                    <a:pt x="735" y="1255"/>
                  </a:lnTo>
                  <a:lnTo>
                    <a:pt x="775" y="1261"/>
                  </a:lnTo>
                  <a:lnTo>
                    <a:pt x="818" y="1263"/>
                  </a:lnTo>
                  <a:lnTo>
                    <a:pt x="860" y="1263"/>
                  </a:lnTo>
                  <a:lnTo>
                    <a:pt x="906" y="1257"/>
                  </a:lnTo>
                  <a:lnTo>
                    <a:pt x="954" y="1253"/>
                  </a:lnTo>
                  <a:lnTo>
                    <a:pt x="1000" y="1249"/>
                  </a:lnTo>
                  <a:lnTo>
                    <a:pt x="1025" y="1249"/>
                  </a:lnTo>
                  <a:lnTo>
                    <a:pt x="1048" y="1251"/>
                  </a:lnTo>
                  <a:lnTo>
                    <a:pt x="1071" y="1253"/>
                  </a:lnTo>
                  <a:lnTo>
                    <a:pt x="1092" y="1257"/>
                  </a:lnTo>
                  <a:lnTo>
                    <a:pt x="1113" y="1265"/>
                  </a:lnTo>
                  <a:lnTo>
                    <a:pt x="1134" y="1274"/>
                  </a:lnTo>
                  <a:lnTo>
                    <a:pt x="1154" y="1286"/>
                  </a:lnTo>
                  <a:lnTo>
                    <a:pt x="1171" y="1299"/>
                  </a:lnTo>
                  <a:lnTo>
                    <a:pt x="1184" y="1316"/>
                  </a:lnTo>
                  <a:lnTo>
                    <a:pt x="1198" y="1332"/>
                  </a:lnTo>
                  <a:lnTo>
                    <a:pt x="1207" y="1349"/>
                  </a:lnTo>
                  <a:lnTo>
                    <a:pt x="1215" y="1366"/>
                  </a:lnTo>
                  <a:lnTo>
                    <a:pt x="1223" y="1384"/>
                  </a:lnTo>
                  <a:lnTo>
                    <a:pt x="1228" y="1401"/>
                  </a:lnTo>
                  <a:lnTo>
                    <a:pt x="1232" y="1418"/>
                  </a:lnTo>
                  <a:lnTo>
                    <a:pt x="1236" y="1435"/>
                  </a:lnTo>
                  <a:lnTo>
                    <a:pt x="1242" y="1472"/>
                  </a:lnTo>
                  <a:lnTo>
                    <a:pt x="1248" y="1508"/>
                  </a:lnTo>
                  <a:lnTo>
                    <a:pt x="1250" y="1526"/>
                  </a:lnTo>
                  <a:lnTo>
                    <a:pt x="1255" y="1543"/>
                  </a:lnTo>
                  <a:lnTo>
                    <a:pt x="1259" y="1560"/>
                  </a:lnTo>
                  <a:lnTo>
                    <a:pt x="1267" y="1578"/>
                  </a:lnTo>
                  <a:lnTo>
                    <a:pt x="1276" y="1597"/>
                  </a:lnTo>
                  <a:lnTo>
                    <a:pt x="1288" y="1616"/>
                  </a:lnTo>
                  <a:lnTo>
                    <a:pt x="1299" y="1633"/>
                  </a:lnTo>
                  <a:lnTo>
                    <a:pt x="1313" y="1649"/>
                  </a:lnTo>
                  <a:lnTo>
                    <a:pt x="1328" y="1664"/>
                  </a:lnTo>
                  <a:lnTo>
                    <a:pt x="1346" y="1677"/>
                  </a:lnTo>
                  <a:lnTo>
                    <a:pt x="1365" y="1691"/>
                  </a:lnTo>
                  <a:lnTo>
                    <a:pt x="1386" y="1702"/>
                  </a:lnTo>
                  <a:lnTo>
                    <a:pt x="1407" y="1712"/>
                  </a:lnTo>
                  <a:lnTo>
                    <a:pt x="1432" y="1721"/>
                  </a:lnTo>
                  <a:lnTo>
                    <a:pt x="1457" y="1729"/>
                  </a:lnTo>
                  <a:lnTo>
                    <a:pt x="1486" y="1737"/>
                  </a:lnTo>
                  <a:lnTo>
                    <a:pt x="1514" y="1743"/>
                  </a:lnTo>
                  <a:lnTo>
                    <a:pt x="1547" y="1746"/>
                  </a:lnTo>
                  <a:lnTo>
                    <a:pt x="1580" y="1750"/>
                  </a:lnTo>
                  <a:lnTo>
                    <a:pt x="1616" y="1754"/>
                  </a:lnTo>
                  <a:lnTo>
                    <a:pt x="1601" y="1766"/>
                  </a:lnTo>
                  <a:lnTo>
                    <a:pt x="1584" y="1777"/>
                  </a:lnTo>
                  <a:lnTo>
                    <a:pt x="1564" y="1787"/>
                  </a:lnTo>
                  <a:lnTo>
                    <a:pt x="1545" y="1794"/>
                  </a:lnTo>
                  <a:lnTo>
                    <a:pt x="1524" y="1802"/>
                  </a:lnTo>
                  <a:lnTo>
                    <a:pt x="1503" y="1808"/>
                  </a:lnTo>
                  <a:lnTo>
                    <a:pt x="1480" y="1814"/>
                  </a:lnTo>
                  <a:lnTo>
                    <a:pt x="1457" y="1817"/>
                  </a:lnTo>
                  <a:lnTo>
                    <a:pt x="1434" y="1821"/>
                  </a:lnTo>
                  <a:lnTo>
                    <a:pt x="1409" y="1823"/>
                  </a:lnTo>
                  <a:lnTo>
                    <a:pt x="1384" y="1823"/>
                  </a:lnTo>
                  <a:lnTo>
                    <a:pt x="1359" y="1823"/>
                  </a:lnTo>
                  <a:lnTo>
                    <a:pt x="1309" y="1821"/>
                  </a:lnTo>
                  <a:lnTo>
                    <a:pt x="1257" y="1816"/>
                  </a:lnTo>
                  <a:lnTo>
                    <a:pt x="1207" y="1806"/>
                  </a:lnTo>
                  <a:lnTo>
                    <a:pt x="1157" y="1793"/>
                  </a:lnTo>
                  <a:lnTo>
                    <a:pt x="1109" y="1777"/>
                  </a:lnTo>
                  <a:lnTo>
                    <a:pt x="1063" y="1760"/>
                  </a:lnTo>
                  <a:lnTo>
                    <a:pt x="1021" y="1739"/>
                  </a:lnTo>
                  <a:lnTo>
                    <a:pt x="983" y="1718"/>
                  </a:lnTo>
                  <a:lnTo>
                    <a:pt x="965" y="1706"/>
                  </a:lnTo>
                  <a:lnTo>
                    <a:pt x="950" y="1693"/>
                  </a:lnTo>
                  <a:lnTo>
                    <a:pt x="935" y="1679"/>
                  </a:lnTo>
                  <a:lnTo>
                    <a:pt x="921" y="1668"/>
                  </a:lnTo>
                  <a:lnTo>
                    <a:pt x="923" y="1700"/>
                  </a:lnTo>
                  <a:lnTo>
                    <a:pt x="927" y="1733"/>
                  </a:lnTo>
                  <a:lnTo>
                    <a:pt x="933" y="1766"/>
                  </a:lnTo>
                  <a:lnTo>
                    <a:pt x="940" y="1798"/>
                  </a:lnTo>
                  <a:lnTo>
                    <a:pt x="948" y="1829"/>
                  </a:lnTo>
                  <a:lnTo>
                    <a:pt x="960" y="1860"/>
                  </a:lnTo>
                  <a:lnTo>
                    <a:pt x="971" y="1890"/>
                  </a:lnTo>
                  <a:lnTo>
                    <a:pt x="985" y="1919"/>
                  </a:lnTo>
                  <a:lnTo>
                    <a:pt x="998" y="1948"/>
                  </a:lnTo>
                  <a:lnTo>
                    <a:pt x="1015" y="1975"/>
                  </a:lnTo>
                  <a:lnTo>
                    <a:pt x="1033" y="2002"/>
                  </a:lnTo>
                  <a:lnTo>
                    <a:pt x="1052" y="2027"/>
                  </a:lnTo>
                  <a:lnTo>
                    <a:pt x="1073" y="2052"/>
                  </a:lnTo>
                  <a:lnTo>
                    <a:pt x="1096" y="2075"/>
                  </a:lnTo>
                  <a:lnTo>
                    <a:pt x="1121" y="2096"/>
                  </a:lnTo>
                  <a:lnTo>
                    <a:pt x="1146" y="2117"/>
                  </a:lnTo>
                  <a:lnTo>
                    <a:pt x="1173" y="2136"/>
                  </a:lnTo>
                  <a:lnTo>
                    <a:pt x="1202" y="2153"/>
                  </a:lnTo>
                  <a:lnTo>
                    <a:pt x="1232" y="2169"/>
                  </a:lnTo>
                  <a:lnTo>
                    <a:pt x="1265" y="2182"/>
                  </a:lnTo>
                  <a:lnTo>
                    <a:pt x="1298" y="2196"/>
                  </a:lnTo>
                  <a:lnTo>
                    <a:pt x="1334" y="2205"/>
                  </a:lnTo>
                  <a:lnTo>
                    <a:pt x="1370" y="2215"/>
                  </a:lnTo>
                  <a:lnTo>
                    <a:pt x="1409" y="2221"/>
                  </a:lnTo>
                  <a:lnTo>
                    <a:pt x="1447" y="2224"/>
                  </a:lnTo>
                  <a:lnTo>
                    <a:pt x="1490" y="2226"/>
                  </a:lnTo>
                  <a:lnTo>
                    <a:pt x="1534" y="2226"/>
                  </a:lnTo>
                  <a:lnTo>
                    <a:pt x="1578" y="2224"/>
                  </a:lnTo>
                  <a:lnTo>
                    <a:pt x="1624" y="2219"/>
                  </a:lnTo>
                  <a:lnTo>
                    <a:pt x="1672" y="2213"/>
                  </a:lnTo>
                  <a:lnTo>
                    <a:pt x="1722" y="2201"/>
                  </a:lnTo>
                  <a:lnTo>
                    <a:pt x="1772" y="2190"/>
                  </a:lnTo>
                  <a:lnTo>
                    <a:pt x="1808" y="2182"/>
                  </a:lnTo>
                  <a:lnTo>
                    <a:pt x="1839" y="2178"/>
                  </a:lnTo>
                  <a:lnTo>
                    <a:pt x="1854" y="2178"/>
                  </a:lnTo>
                  <a:lnTo>
                    <a:pt x="1870" y="2180"/>
                  </a:lnTo>
                  <a:lnTo>
                    <a:pt x="1883" y="2182"/>
                  </a:lnTo>
                  <a:lnTo>
                    <a:pt x="1897" y="2186"/>
                  </a:lnTo>
                  <a:lnTo>
                    <a:pt x="1908" y="2192"/>
                  </a:lnTo>
                  <a:lnTo>
                    <a:pt x="1920" y="2199"/>
                  </a:lnTo>
                  <a:lnTo>
                    <a:pt x="1931" y="2207"/>
                  </a:lnTo>
                  <a:lnTo>
                    <a:pt x="1941" y="2217"/>
                  </a:lnTo>
                  <a:lnTo>
                    <a:pt x="1950" y="2228"/>
                  </a:lnTo>
                  <a:lnTo>
                    <a:pt x="1960" y="2244"/>
                  </a:lnTo>
                  <a:lnTo>
                    <a:pt x="1968" y="2259"/>
                  </a:lnTo>
                  <a:lnTo>
                    <a:pt x="1975" y="2276"/>
                  </a:lnTo>
                  <a:lnTo>
                    <a:pt x="1985" y="2299"/>
                  </a:lnTo>
                  <a:lnTo>
                    <a:pt x="1996" y="2320"/>
                  </a:lnTo>
                  <a:lnTo>
                    <a:pt x="2010" y="2340"/>
                  </a:lnTo>
                  <a:lnTo>
                    <a:pt x="2025" y="2357"/>
                  </a:lnTo>
                  <a:lnTo>
                    <a:pt x="2041" y="2370"/>
                  </a:lnTo>
                  <a:lnTo>
                    <a:pt x="2058" y="2384"/>
                  </a:lnTo>
                  <a:lnTo>
                    <a:pt x="2075" y="2393"/>
                  </a:lnTo>
                  <a:lnTo>
                    <a:pt x="2094" y="2403"/>
                  </a:lnTo>
                  <a:lnTo>
                    <a:pt x="2114" y="2409"/>
                  </a:lnTo>
                  <a:lnTo>
                    <a:pt x="2133" y="2414"/>
                  </a:lnTo>
                  <a:lnTo>
                    <a:pt x="2154" y="2418"/>
                  </a:lnTo>
                  <a:lnTo>
                    <a:pt x="2175" y="2420"/>
                  </a:lnTo>
                  <a:lnTo>
                    <a:pt x="2196" y="2420"/>
                  </a:lnTo>
                  <a:lnTo>
                    <a:pt x="2217" y="2420"/>
                  </a:lnTo>
                  <a:lnTo>
                    <a:pt x="2238" y="2420"/>
                  </a:lnTo>
                  <a:lnTo>
                    <a:pt x="2259" y="2418"/>
                  </a:lnTo>
                  <a:lnTo>
                    <a:pt x="2307" y="2413"/>
                  </a:lnTo>
                  <a:lnTo>
                    <a:pt x="2354" y="2409"/>
                  </a:lnTo>
                  <a:lnTo>
                    <a:pt x="2396" y="2409"/>
                  </a:lnTo>
                  <a:lnTo>
                    <a:pt x="2438" y="2411"/>
                  </a:lnTo>
                  <a:lnTo>
                    <a:pt x="2476" y="2413"/>
                  </a:lnTo>
                  <a:lnTo>
                    <a:pt x="2515" y="2418"/>
                  </a:lnTo>
                  <a:lnTo>
                    <a:pt x="2549" y="2428"/>
                  </a:lnTo>
                  <a:lnTo>
                    <a:pt x="2584" y="2438"/>
                  </a:lnTo>
                  <a:lnTo>
                    <a:pt x="2618" y="2451"/>
                  </a:lnTo>
                  <a:lnTo>
                    <a:pt x="2649" y="2466"/>
                  </a:lnTo>
                  <a:lnTo>
                    <a:pt x="2680" y="2485"/>
                  </a:lnTo>
                  <a:lnTo>
                    <a:pt x="2711" y="2505"/>
                  </a:lnTo>
                  <a:lnTo>
                    <a:pt x="2739" y="2530"/>
                  </a:lnTo>
                  <a:lnTo>
                    <a:pt x="2768" y="2555"/>
                  </a:lnTo>
                  <a:lnTo>
                    <a:pt x="2797" y="2585"/>
                  </a:lnTo>
                  <a:lnTo>
                    <a:pt x="2826" y="2616"/>
                  </a:lnTo>
                  <a:lnTo>
                    <a:pt x="2828" y="2589"/>
                  </a:lnTo>
                  <a:lnTo>
                    <a:pt x="2830" y="2562"/>
                  </a:lnTo>
                  <a:lnTo>
                    <a:pt x="2828" y="2537"/>
                  </a:lnTo>
                  <a:lnTo>
                    <a:pt x="2828" y="2510"/>
                  </a:lnTo>
                  <a:lnTo>
                    <a:pt x="2824" y="2487"/>
                  </a:lnTo>
                  <a:lnTo>
                    <a:pt x="2820" y="2462"/>
                  </a:lnTo>
                  <a:lnTo>
                    <a:pt x="2816" y="2439"/>
                  </a:lnTo>
                  <a:lnTo>
                    <a:pt x="2809" y="2416"/>
                  </a:lnTo>
                  <a:lnTo>
                    <a:pt x="2803" y="2395"/>
                  </a:lnTo>
                  <a:lnTo>
                    <a:pt x="2795" y="2374"/>
                  </a:lnTo>
                  <a:lnTo>
                    <a:pt x="2786" y="2353"/>
                  </a:lnTo>
                  <a:lnTo>
                    <a:pt x="2776" y="2334"/>
                  </a:lnTo>
                  <a:lnTo>
                    <a:pt x="2755" y="2295"/>
                  </a:lnTo>
                  <a:lnTo>
                    <a:pt x="2732" y="2261"/>
                  </a:lnTo>
                  <a:lnTo>
                    <a:pt x="2707" y="2226"/>
                  </a:lnTo>
                  <a:lnTo>
                    <a:pt x="2680" y="2198"/>
                  </a:lnTo>
                  <a:lnTo>
                    <a:pt x="2651" y="2169"/>
                  </a:lnTo>
                  <a:lnTo>
                    <a:pt x="2622" y="2144"/>
                  </a:lnTo>
                  <a:lnTo>
                    <a:pt x="2594" y="2119"/>
                  </a:lnTo>
                  <a:lnTo>
                    <a:pt x="2567" y="2098"/>
                  </a:lnTo>
                  <a:lnTo>
                    <a:pt x="2540" y="2080"/>
                  </a:lnTo>
                  <a:lnTo>
                    <a:pt x="2513" y="2063"/>
                  </a:lnTo>
                  <a:lnTo>
                    <a:pt x="2490" y="2048"/>
                  </a:lnTo>
                  <a:lnTo>
                    <a:pt x="2471" y="2032"/>
                  </a:lnTo>
                  <a:lnTo>
                    <a:pt x="2453" y="2019"/>
                  </a:lnTo>
                  <a:lnTo>
                    <a:pt x="2438" y="2004"/>
                  </a:lnTo>
                  <a:lnTo>
                    <a:pt x="2425" y="1988"/>
                  </a:lnTo>
                  <a:lnTo>
                    <a:pt x="2413" y="1973"/>
                  </a:lnTo>
                  <a:lnTo>
                    <a:pt x="2403" y="1960"/>
                  </a:lnTo>
                  <a:lnTo>
                    <a:pt x="2396" y="1944"/>
                  </a:lnTo>
                  <a:lnTo>
                    <a:pt x="2390" y="1931"/>
                  </a:lnTo>
                  <a:lnTo>
                    <a:pt x="2384" y="1915"/>
                  </a:lnTo>
                  <a:lnTo>
                    <a:pt x="2380" y="1902"/>
                  </a:lnTo>
                  <a:lnTo>
                    <a:pt x="2377" y="1888"/>
                  </a:lnTo>
                  <a:lnTo>
                    <a:pt x="2375" y="1862"/>
                  </a:lnTo>
                  <a:lnTo>
                    <a:pt x="2373" y="1837"/>
                  </a:lnTo>
                  <a:lnTo>
                    <a:pt x="2390" y="1856"/>
                  </a:lnTo>
                  <a:lnTo>
                    <a:pt x="2407" y="1873"/>
                  </a:lnTo>
                  <a:lnTo>
                    <a:pt x="2426" y="1890"/>
                  </a:lnTo>
                  <a:lnTo>
                    <a:pt x="2446" y="1906"/>
                  </a:lnTo>
                  <a:lnTo>
                    <a:pt x="2467" y="1919"/>
                  </a:lnTo>
                  <a:lnTo>
                    <a:pt x="2486" y="1931"/>
                  </a:lnTo>
                  <a:lnTo>
                    <a:pt x="2507" y="1942"/>
                  </a:lnTo>
                  <a:lnTo>
                    <a:pt x="2528" y="1954"/>
                  </a:lnTo>
                  <a:lnTo>
                    <a:pt x="2549" y="1963"/>
                  </a:lnTo>
                  <a:lnTo>
                    <a:pt x="2572" y="1971"/>
                  </a:lnTo>
                  <a:lnTo>
                    <a:pt x="2594" y="1979"/>
                  </a:lnTo>
                  <a:lnTo>
                    <a:pt x="2617" y="1986"/>
                  </a:lnTo>
                  <a:lnTo>
                    <a:pt x="2663" y="1996"/>
                  </a:lnTo>
                  <a:lnTo>
                    <a:pt x="2709" y="2004"/>
                  </a:lnTo>
                  <a:lnTo>
                    <a:pt x="2747" y="2009"/>
                  </a:lnTo>
                  <a:lnTo>
                    <a:pt x="2786" y="2017"/>
                  </a:lnTo>
                  <a:lnTo>
                    <a:pt x="2822" y="2025"/>
                  </a:lnTo>
                  <a:lnTo>
                    <a:pt x="2858" y="2032"/>
                  </a:lnTo>
                  <a:lnTo>
                    <a:pt x="2891" y="2042"/>
                  </a:lnTo>
                  <a:lnTo>
                    <a:pt x="2924" y="2052"/>
                  </a:lnTo>
                  <a:lnTo>
                    <a:pt x="2954" y="2063"/>
                  </a:lnTo>
                  <a:lnTo>
                    <a:pt x="2983" y="2075"/>
                  </a:lnTo>
                  <a:lnTo>
                    <a:pt x="3012" y="2088"/>
                  </a:lnTo>
                  <a:lnTo>
                    <a:pt x="3037" y="2102"/>
                  </a:lnTo>
                  <a:lnTo>
                    <a:pt x="3062" y="2117"/>
                  </a:lnTo>
                  <a:lnTo>
                    <a:pt x="3085" y="2134"/>
                  </a:lnTo>
                  <a:lnTo>
                    <a:pt x="3106" y="2151"/>
                  </a:lnTo>
                  <a:lnTo>
                    <a:pt x="3125" y="2169"/>
                  </a:lnTo>
                  <a:lnTo>
                    <a:pt x="3143" y="2188"/>
                  </a:lnTo>
                  <a:lnTo>
                    <a:pt x="3160" y="2209"/>
                  </a:lnTo>
                  <a:lnTo>
                    <a:pt x="3160" y="2180"/>
                  </a:lnTo>
                  <a:lnTo>
                    <a:pt x="3160" y="2151"/>
                  </a:lnTo>
                  <a:lnTo>
                    <a:pt x="3156" y="2125"/>
                  </a:lnTo>
                  <a:lnTo>
                    <a:pt x="3152" y="2100"/>
                  </a:lnTo>
                  <a:lnTo>
                    <a:pt x="3146" y="2075"/>
                  </a:lnTo>
                  <a:lnTo>
                    <a:pt x="3139" y="2052"/>
                  </a:lnTo>
                  <a:lnTo>
                    <a:pt x="3129" y="2029"/>
                  </a:lnTo>
                  <a:lnTo>
                    <a:pt x="3120" y="2008"/>
                  </a:lnTo>
                  <a:lnTo>
                    <a:pt x="3106" y="1988"/>
                  </a:lnTo>
                  <a:lnTo>
                    <a:pt x="3095" y="1969"/>
                  </a:lnTo>
                  <a:lnTo>
                    <a:pt x="3081" y="1950"/>
                  </a:lnTo>
                  <a:lnTo>
                    <a:pt x="3066" y="1933"/>
                  </a:lnTo>
                  <a:lnTo>
                    <a:pt x="3035" y="1900"/>
                  </a:lnTo>
                  <a:lnTo>
                    <a:pt x="3004" y="1871"/>
                  </a:lnTo>
                  <a:lnTo>
                    <a:pt x="2937" y="1817"/>
                  </a:lnTo>
                  <a:lnTo>
                    <a:pt x="2876" y="1769"/>
                  </a:lnTo>
                  <a:lnTo>
                    <a:pt x="2849" y="1746"/>
                  </a:lnTo>
                  <a:lnTo>
                    <a:pt x="2828" y="1721"/>
                  </a:lnTo>
                  <a:lnTo>
                    <a:pt x="2818" y="1710"/>
                  </a:lnTo>
                  <a:lnTo>
                    <a:pt x="2810" y="1698"/>
                  </a:lnTo>
                  <a:lnTo>
                    <a:pt x="2803" y="1685"/>
                  </a:lnTo>
                  <a:lnTo>
                    <a:pt x="2799" y="1673"/>
                  </a:lnTo>
                  <a:lnTo>
                    <a:pt x="2837" y="1698"/>
                  </a:lnTo>
                  <a:lnTo>
                    <a:pt x="2876" y="1718"/>
                  </a:lnTo>
                  <a:lnTo>
                    <a:pt x="2910" y="1735"/>
                  </a:lnTo>
                  <a:lnTo>
                    <a:pt x="2947" y="1746"/>
                  </a:lnTo>
                  <a:lnTo>
                    <a:pt x="2983" y="1756"/>
                  </a:lnTo>
                  <a:lnTo>
                    <a:pt x="3020" y="1760"/>
                  </a:lnTo>
                  <a:lnTo>
                    <a:pt x="3058" y="1762"/>
                  </a:lnTo>
                  <a:lnTo>
                    <a:pt x="3098" y="1760"/>
                  </a:lnTo>
                  <a:lnTo>
                    <a:pt x="3125" y="1758"/>
                  </a:lnTo>
                  <a:lnTo>
                    <a:pt x="3156" y="1752"/>
                  </a:lnTo>
                  <a:lnTo>
                    <a:pt x="3185" y="1746"/>
                  </a:lnTo>
                  <a:lnTo>
                    <a:pt x="3216" y="1739"/>
                  </a:lnTo>
                  <a:lnTo>
                    <a:pt x="3244" y="1733"/>
                  </a:lnTo>
                  <a:lnTo>
                    <a:pt x="3275" y="1727"/>
                  </a:lnTo>
                  <a:lnTo>
                    <a:pt x="3306" y="1723"/>
                  </a:lnTo>
                  <a:lnTo>
                    <a:pt x="3337" y="1721"/>
                  </a:lnTo>
                  <a:lnTo>
                    <a:pt x="3367" y="1721"/>
                  </a:lnTo>
                  <a:lnTo>
                    <a:pt x="3396" y="1725"/>
                  </a:lnTo>
                  <a:lnTo>
                    <a:pt x="3411" y="1729"/>
                  </a:lnTo>
                  <a:lnTo>
                    <a:pt x="3427" y="1735"/>
                  </a:lnTo>
                  <a:lnTo>
                    <a:pt x="3440" y="1741"/>
                  </a:lnTo>
                  <a:lnTo>
                    <a:pt x="3456" y="1746"/>
                  </a:lnTo>
                  <a:lnTo>
                    <a:pt x="3469" y="1756"/>
                  </a:lnTo>
                  <a:lnTo>
                    <a:pt x="3484" y="1766"/>
                  </a:lnTo>
                  <a:lnTo>
                    <a:pt x="3498" y="1777"/>
                  </a:lnTo>
                  <a:lnTo>
                    <a:pt x="3511" y="1791"/>
                  </a:lnTo>
                  <a:lnTo>
                    <a:pt x="3525" y="1806"/>
                  </a:lnTo>
                  <a:lnTo>
                    <a:pt x="3538" y="1823"/>
                  </a:lnTo>
                  <a:lnTo>
                    <a:pt x="3552" y="1840"/>
                  </a:lnTo>
                  <a:lnTo>
                    <a:pt x="3563" y="1862"/>
                  </a:lnTo>
                  <a:lnTo>
                    <a:pt x="3596" y="1842"/>
                  </a:lnTo>
                  <a:lnTo>
                    <a:pt x="3630" y="1827"/>
                  </a:lnTo>
                  <a:lnTo>
                    <a:pt x="3665" y="1814"/>
                  </a:lnTo>
                  <a:lnTo>
                    <a:pt x="3699" y="1804"/>
                  </a:lnTo>
                  <a:lnTo>
                    <a:pt x="3736" y="1798"/>
                  </a:lnTo>
                  <a:lnTo>
                    <a:pt x="3772" y="1794"/>
                  </a:lnTo>
                  <a:lnTo>
                    <a:pt x="3809" y="1794"/>
                  </a:lnTo>
                  <a:lnTo>
                    <a:pt x="3843" y="1796"/>
                  </a:lnTo>
                  <a:lnTo>
                    <a:pt x="3880" y="1800"/>
                  </a:lnTo>
                  <a:lnTo>
                    <a:pt x="3916" y="1808"/>
                  </a:lnTo>
                  <a:lnTo>
                    <a:pt x="3951" y="1816"/>
                  </a:lnTo>
                  <a:lnTo>
                    <a:pt x="3986" y="1827"/>
                  </a:lnTo>
                  <a:lnTo>
                    <a:pt x="4018" y="1839"/>
                  </a:lnTo>
                  <a:lnTo>
                    <a:pt x="4051" y="1854"/>
                  </a:lnTo>
                  <a:lnTo>
                    <a:pt x="4080" y="1869"/>
                  </a:lnTo>
                  <a:lnTo>
                    <a:pt x="4110" y="1887"/>
                  </a:lnTo>
                  <a:close/>
                  <a:moveTo>
                    <a:pt x="2246" y="1449"/>
                  </a:moveTo>
                  <a:lnTo>
                    <a:pt x="1862" y="1449"/>
                  </a:lnTo>
                  <a:lnTo>
                    <a:pt x="1862" y="1063"/>
                  </a:lnTo>
                  <a:lnTo>
                    <a:pt x="2246" y="1063"/>
                  </a:lnTo>
                  <a:lnTo>
                    <a:pt x="2246" y="14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</p:grpSp>
      <p:sp>
        <p:nvSpPr>
          <p:cNvPr id="14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226800" y="226800"/>
            <a:ext cx="11736000" cy="5940000"/>
          </a:xfrm>
          <a:solidFill>
            <a:schemeClr val="bg1">
              <a:lumMod val="85000"/>
            </a:schemeClr>
          </a:solidFill>
        </p:spPr>
        <p:txBody>
          <a:bodyPr tIns="1800000" anchor="t" anchorCtr="1"/>
          <a:lstStyle>
            <a:lvl1pPr marL="342900" marR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 sz="3200" b="1">
                <a:solidFill>
                  <a:srgbClr val="00B0F0"/>
                </a:solidFill>
              </a:defRPr>
            </a:lvl1pPr>
          </a:lstStyle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64294632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Kuva 24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3125"/>
          <a:stretch/>
        </p:blipFill>
        <p:spPr bwMode="ltGray">
          <a:xfrm>
            <a:off x="338667" y="254000"/>
            <a:ext cx="11514667" cy="5905500"/>
          </a:xfrm>
          <a:prstGeom prst="rect">
            <a:avLst/>
          </a:prstGeom>
        </p:spPr>
      </p:pic>
      <p:sp>
        <p:nvSpPr>
          <p:cNvPr id="43011" name="Text Placeholder 2"/>
          <p:cNvSpPr>
            <a:spLocks noGrp="1"/>
          </p:cNvSpPr>
          <p:nvPr>
            <p:ph type="subTitle" idx="1" hasCustomPrompt="1"/>
          </p:nvPr>
        </p:nvSpPr>
        <p:spPr>
          <a:xfrm>
            <a:off x="914400" y="4509120"/>
            <a:ext cx="10363200" cy="1371600"/>
          </a:xfrm>
        </p:spPr>
        <p:txBody>
          <a:bodyPr/>
          <a:lstStyle>
            <a:lvl1pPr algn="ctr">
              <a:lnSpc>
                <a:spcPct val="90000"/>
              </a:lnSpc>
              <a:spcAft>
                <a:spcPct val="0"/>
              </a:spcAft>
              <a:defRPr b="0"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subtitle</a:t>
            </a:r>
            <a:endParaRPr lang="fi-FI" noProof="0" dirty="0"/>
          </a:p>
        </p:txBody>
      </p:sp>
      <p:sp>
        <p:nvSpPr>
          <p:cNvPr id="13" name="Title Placeholder 1"/>
          <p:cNvSpPr>
            <a:spLocks noGrp="1"/>
          </p:cNvSpPr>
          <p:nvPr>
            <p:ph type="ctrTitle" hasCustomPrompt="1"/>
          </p:nvPr>
        </p:nvSpPr>
        <p:spPr>
          <a:xfrm>
            <a:off x="914400" y="2946808"/>
            <a:ext cx="10363200" cy="1296144"/>
          </a:xfrm>
        </p:spPr>
        <p:txBody>
          <a:bodyPr anchor="ctr" anchorCtr="0"/>
          <a:lstStyle>
            <a:lvl1pPr algn="ctr">
              <a:lnSpc>
                <a:spcPts val="4600"/>
              </a:lnSpc>
              <a:defRPr sz="4800"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dirty="0"/>
              <a:t>CLICK TO ADD TITLE</a:t>
            </a:r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3A06BA1-0033-F84E-BACB-5AED65E320E0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8" y="16370"/>
            <a:ext cx="2975206" cy="28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6942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772997" y="2204865"/>
            <a:ext cx="11029519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text</a:t>
            </a:r>
            <a:endParaRPr lang="fi-FI" noProof="0" dirty="0"/>
          </a:p>
          <a:p>
            <a:pPr lvl="1"/>
            <a:r>
              <a:rPr lang="fi-FI" noProof="0" dirty="0"/>
              <a:t>Second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2"/>
            <a:r>
              <a:rPr lang="fi-FI" noProof="0" dirty="0"/>
              <a:t>Third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3"/>
            <a:r>
              <a:rPr lang="fi-FI" noProof="0" dirty="0" err="1"/>
              <a:t>Fourth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4"/>
            <a:r>
              <a:rPr lang="fi-FI" noProof="0" dirty="0" err="1"/>
              <a:t>Fifth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en-US" noProof="0" dirty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00D2508-392C-D44B-8ED0-5B21DF47ED62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5444441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as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774000" y="2204865"/>
            <a:ext cx="5280587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text</a:t>
            </a:r>
            <a:endParaRPr lang="fi-FI" noProof="0" dirty="0"/>
          </a:p>
          <a:p>
            <a:pPr lvl="1"/>
            <a:r>
              <a:rPr lang="fi-FI" noProof="0" dirty="0"/>
              <a:t>Second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2"/>
            <a:r>
              <a:rPr lang="fi-FI" noProof="0" dirty="0"/>
              <a:t>Third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3"/>
            <a:r>
              <a:rPr lang="fi-FI" noProof="0" dirty="0" err="1"/>
              <a:t>Fourth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4"/>
            <a:r>
              <a:rPr lang="fi-FI" noProof="0" dirty="0" err="1"/>
              <a:t>Fifth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en-US" noProof="0" dirty="0"/>
          </a:p>
        </p:txBody>
      </p:sp>
      <p:sp>
        <p:nvSpPr>
          <p:cNvPr id="11" name="Text Placeholder 2"/>
          <p:cNvSpPr>
            <a:spLocks noGrp="1"/>
          </p:cNvSpPr>
          <p:nvPr>
            <p:ph idx="13" hasCustomPrompt="1"/>
          </p:nvPr>
        </p:nvSpPr>
        <p:spPr bwMode="auto">
          <a:xfrm>
            <a:off x="6480043" y="2204865"/>
            <a:ext cx="5280587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text</a:t>
            </a:r>
            <a:endParaRPr lang="fi-FI" noProof="0" dirty="0"/>
          </a:p>
          <a:p>
            <a:pPr lvl="1"/>
            <a:r>
              <a:rPr lang="fi-FI" noProof="0" dirty="0"/>
              <a:t>Second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2"/>
            <a:r>
              <a:rPr lang="fi-FI" noProof="0" dirty="0"/>
              <a:t>Third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3"/>
            <a:r>
              <a:rPr lang="fi-FI" noProof="0" dirty="0" err="1"/>
              <a:t>Fourth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4"/>
            <a:r>
              <a:rPr lang="fi-FI" noProof="0" dirty="0" err="1"/>
              <a:t>Fifth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en-US" noProof="0" dirty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81C28A5B-8BFB-CB46-BAF4-DC63EBE0D758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6515353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763572" y="1988840"/>
            <a:ext cx="5913624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>
              <a:defRPr sz="3000"/>
            </a:lvl1pPr>
          </a:lstStyle>
          <a:p>
            <a:pPr lvl="0"/>
            <a:r>
              <a:rPr lang="fi-FI" dirty="0"/>
              <a:t>CLICK TO ADD TITLE</a:t>
            </a:r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763571" y="2996953"/>
            <a:ext cx="5908493" cy="3162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text</a:t>
            </a:r>
            <a:endParaRPr lang="fi-FI" noProof="0" dirty="0"/>
          </a:p>
          <a:p>
            <a:pPr lvl="1"/>
            <a:r>
              <a:rPr lang="fi-FI" noProof="0" dirty="0"/>
              <a:t>Second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2"/>
            <a:r>
              <a:rPr lang="fi-FI" noProof="0" dirty="0"/>
              <a:t>Third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3"/>
            <a:r>
              <a:rPr lang="fi-FI" noProof="0" dirty="0" err="1"/>
              <a:t>Fourth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4"/>
            <a:r>
              <a:rPr lang="fi-FI" noProof="0" dirty="0" err="1"/>
              <a:t>Fifth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en-US" noProof="0" dirty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044EC9B7-2082-014F-86E3-FB5999AFBEF6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773332" y="260648"/>
            <a:ext cx="5227323" cy="5898852"/>
          </a:xfrm>
          <a:solidFill>
            <a:schemeClr val="bg1">
              <a:lumMod val="85000"/>
            </a:schemeClr>
          </a:solidFill>
        </p:spPr>
        <p:txBody>
          <a:bodyPr tIns="1440000" anchor="t" anchorCtr="0"/>
          <a:lstStyle>
            <a:lvl1pPr marL="342900" marR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 b="1" i="0">
                <a:solidFill>
                  <a:srgbClr val="00B0F0"/>
                </a:solidFill>
                <a:latin typeface="Gotham-Bold"/>
                <a:cs typeface="Gotham-Bold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47968994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763200" y="1988840"/>
            <a:ext cx="5914800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>
              <a:defRPr sz="3000"/>
            </a:lvl1pPr>
          </a:lstStyle>
          <a:p>
            <a:pPr lvl="0"/>
            <a:r>
              <a:rPr lang="fi-FI" dirty="0"/>
              <a:t>CLICK TO ADD TITLE</a:t>
            </a:r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763200" y="2996953"/>
            <a:ext cx="5907600" cy="3169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Gotham Narrow Book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Gotham Narrow Book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Gotham Narrow Book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Gotham Narrow Book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Gotham Narrow Book"/>
                <a:cs typeface="Gotham Narrow Book"/>
              </a:defRPr>
            </a:lvl5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text</a:t>
            </a:r>
            <a:endParaRPr lang="fi-FI" noProof="0" dirty="0"/>
          </a:p>
          <a:p>
            <a:pPr lvl="1"/>
            <a:r>
              <a:rPr lang="fi-FI" noProof="0" dirty="0"/>
              <a:t>Second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2"/>
            <a:r>
              <a:rPr lang="fi-FI" noProof="0" dirty="0"/>
              <a:t>Third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3"/>
            <a:r>
              <a:rPr lang="fi-FI" noProof="0" dirty="0" err="1"/>
              <a:t>Fourth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4"/>
            <a:r>
              <a:rPr lang="fi-FI" noProof="0" dirty="0" err="1"/>
              <a:t>Fifth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en-US" noProof="0" dirty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FDF2BD21-B11E-FE4E-BB96-41AE814DBFD8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768000" y="254000"/>
            <a:ext cx="5080000" cy="2952750"/>
          </a:xfrm>
          <a:solidFill>
            <a:schemeClr val="bg1">
              <a:lumMod val="95000"/>
            </a:schemeClr>
          </a:solidFill>
        </p:spPr>
        <p:txBody>
          <a:bodyPr tIns="720000" anchor="t" anchorCtr="0"/>
          <a:lstStyle>
            <a:lvl1pPr marL="342900" marR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 b="1" i="0">
                <a:solidFill>
                  <a:srgbClr val="00B0F0"/>
                </a:solidFill>
                <a:latin typeface="+mj-lt"/>
                <a:cs typeface="Gotham-Bold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6768075" y="3212976"/>
            <a:ext cx="5080000" cy="2952750"/>
          </a:xfrm>
          <a:solidFill>
            <a:schemeClr val="bg1">
              <a:lumMod val="85000"/>
            </a:schemeClr>
          </a:solidFill>
        </p:spPr>
        <p:txBody>
          <a:bodyPr tIns="720000" anchor="t" anchorCtr="0"/>
          <a:lstStyle>
            <a:lvl1pPr marL="342900" marR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 b="1" i="0">
                <a:solidFill>
                  <a:srgbClr val="00B0F0"/>
                </a:solidFill>
                <a:latin typeface="+mj-lt"/>
                <a:cs typeface="Gotham-Bold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0302261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Kuva 9"/>
          <p:cNvPicPr>
            <a:picLocks noChangeAspect="1"/>
          </p:cNvPicPr>
          <p:nvPr userDrawn="1"/>
        </p:nvPicPr>
        <p:blipFill rotWithShape="1">
          <a:blip r:embed="rId1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3125"/>
          <a:stretch/>
        </p:blipFill>
        <p:spPr bwMode="hidden">
          <a:xfrm>
            <a:off x="226799" y="215490"/>
            <a:ext cx="11738401" cy="5944010"/>
          </a:xfrm>
          <a:prstGeom prst="rect">
            <a:avLst/>
          </a:prstGeom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2063552" y="802411"/>
            <a:ext cx="9722048" cy="970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i-FI"/>
              <a:t>Muokkaa ots. perustyyl. napsautt.</a:t>
            </a:r>
            <a:br>
              <a:rPr lang="fi-FI"/>
            </a:br>
            <a:endParaRPr lang="en-GB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63552" y="1981200"/>
            <a:ext cx="9722048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10261600" y="6189117"/>
            <a:ext cx="914400" cy="57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defRPr sz="900" b="0" dirty="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05B5F710-5FA5-1B44-BB13-6D182EEC2146}" type="datetime1">
              <a:rPr lang="fi-FI" smtClean="0"/>
              <a:t>8.12.2025</a:t>
            </a:fld>
            <a:endParaRPr lang="fi-FI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11176000" y="6189117"/>
            <a:ext cx="680640" cy="57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defRPr sz="900" b="0" dirty="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4669315E-5A66-CF44-AE5D-C333B2F730C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3"/>
          </p:nvPr>
        </p:nvSpPr>
        <p:spPr>
          <a:xfrm>
            <a:off x="2927350" y="6189217"/>
            <a:ext cx="7334250" cy="57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FAIR INCOME PREDICTION: Addressing Gender Bias in Automated Decision-making/ Anton Bogun and Sanish Gurung</a:t>
            </a:r>
            <a:endParaRPr lang="fi-FI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07" y="128293"/>
            <a:ext cx="1637321" cy="154530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15" y="6237312"/>
            <a:ext cx="2085975" cy="5429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84" r:id="rId4"/>
    <p:sldLayoutId id="2147483680" r:id="rId5"/>
    <p:sldLayoutId id="2147483667" r:id="rId6"/>
    <p:sldLayoutId id="2147483669" r:id="rId7"/>
    <p:sldLayoutId id="2147483670" r:id="rId8"/>
    <p:sldLayoutId id="2147483678" r:id="rId9"/>
    <p:sldLayoutId id="2147483683" r:id="rId10"/>
  </p:sldLayoutIdLst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 kern="1200" cap="all" baseline="0">
          <a:solidFill>
            <a:schemeClr val="tx1"/>
          </a:solidFill>
          <a:latin typeface="+mj-lt"/>
          <a:ea typeface="+mj-ea"/>
          <a:cs typeface="Gotham Narrow Bold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>
          <a:solidFill>
            <a:schemeClr val="tx1"/>
          </a:solidFill>
          <a:latin typeface="Gotham Narrow Bold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>
          <a:solidFill>
            <a:schemeClr val="tx1"/>
          </a:solidFill>
          <a:latin typeface="Gotham Narrow Bold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>
          <a:solidFill>
            <a:schemeClr val="tx1"/>
          </a:solidFill>
          <a:latin typeface="Gotham Narrow Bold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>
          <a:solidFill>
            <a:schemeClr val="tx1"/>
          </a:solidFill>
          <a:latin typeface="Gotham Narrow Bold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50000"/>
        </a:spcAft>
        <a:buClr>
          <a:schemeClr val="accent1"/>
        </a:buClr>
        <a:buSzPct val="100000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382588" indent="3175" algn="l" rtl="0" eaLnBrk="1" fontAlgn="base" hangingPunct="1">
        <a:spcBef>
          <a:spcPct val="0"/>
        </a:spcBef>
        <a:spcAft>
          <a:spcPct val="50000"/>
        </a:spcAft>
        <a:buClr>
          <a:schemeClr val="tx1"/>
        </a:buClr>
        <a:buSzPct val="100000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500" indent="-187325" algn="l" rtl="0" eaLnBrk="1" fontAlgn="base" hangingPunct="1">
        <a:spcBef>
          <a:spcPct val="0"/>
        </a:spcBef>
        <a:spcAft>
          <a:spcPct val="50000"/>
        </a:spcAft>
        <a:buFont typeface="Arial" charset="0"/>
        <a:buChar char="‒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428750" indent="-187325" algn="l" rtl="0" eaLnBrk="1" fontAlgn="base" hangingPunct="1">
        <a:spcBef>
          <a:spcPct val="0"/>
        </a:spcBef>
        <a:spcAft>
          <a:spcPct val="50000"/>
        </a:spcAft>
        <a:buFont typeface="Arial" charset="0"/>
        <a:buChar char="‒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905000" indent="-187325" algn="l" rtl="0" eaLnBrk="1" fontAlgn="base" hangingPunct="1">
        <a:spcBef>
          <a:spcPct val="0"/>
        </a:spcBef>
        <a:spcAft>
          <a:spcPct val="50000"/>
        </a:spcAft>
        <a:buFont typeface="Arial" charset="0"/>
        <a:buChar char="‒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4" userDrawn="1">
          <p15:clr>
            <a:srgbClr val="F26B43"/>
          </p15:clr>
        </p15:guide>
        <p15:guide id="3" orient="horz" pos="424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äivämäärän paikkamerkki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359EF0E-87DB-744A-BCAC-07698E5255C5}" type="datetime1">
              <a:rPr lang="fi-FI" smtClean="0"/>
              <a:t>8.12.2025</a:t>
            </a:fld>
            <a:endParaRPr lang="fi-FI"/>
          </a:p>
        </p:txBody>
      </p:sp>
      <p:sp>
        <p:nvSpPr>
          <p:cNvPr id="11" name="Alatunnisteen paikkamerkki 10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en-US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669315E-5A66-CF44-AE5D-C333B2F730C4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9" name="Otsikko 8"/>
          <p:cNvSpPr>
            <a:spLocks noGrp="1"/>
          </p:cNvSpPr>
          <p:nvPr>
            <p:ph type="ctrTitle"/>
          </p:nvPr>
        </p:nvSpPr>
        <p:spPr>
          <a:xfrm>
            <a:off x="245076" y="2636912"/>
            <a:ext cx="11701848" cy="2218657"/>
          </a:xfrm>
        </p:spPr>
        <p:txBody>
          <a:bodyPr tIns="180000"/>
          <a:lstStyle/>
          <a:p>
            <a:pPr>
              <a:lnSpc>
                <a:spcPts val="5200"/>
              </a:lnSpc>
            </a:pPr>
            <a:r>
              <a:rPr lang="fi-FI" dirty="0">
                <a:solidFill>
                  <a:schemeClr val="bg1"/>
                </a:solidFill>
              </a:rPr>
              <a:t>FAIR INCOME PREDICTION: </a:t>
            </a:r>
            <a:r>
              <a:rPr lang="fi-FI" dirty="0" err="1">
                <a:solidFill>
                  <a:schemeClr val="bg1"/>
                </a:solidFill>
              </a:rPr>
              <a:t>Addressing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Gender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Bias</a:t>
            </a:r>
            <a:r>
              <a:rPr lang="fi-FI" dirty="0">
                <a:solidFill>
                  <a:schemeClr val="bg1"/>
                </a:solidFill>
              </a:rPr>
              <a:t> in </a:t>
            </a:r>
            <a:r>
              <a:rPr lang="fi-FI" dirty="0" err="1">
                <a:solidFill>
                  <a:schemeClr val="bg1"/>
                </a:solidFill>
              </a:rPr>
              <a:t>Automated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Decision-making</a:t>
            </a:r>
            <a:endParaRPr lang="fi-FI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467356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960BE-D177-9FE0-EAE0-C83976895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F952AD-8A8F-8958-3E12-5CEDAEA18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59" y="1844824"/>
            <a:ext cx="11029519" cy="3888432"/>
          </a:xfrm>
        </p:spPr>
        <p:txBody>
          <a:bodyPr/>
          <a:lstStyle/>
          <a:p>
            <a:r>
              <a:rPr lang="en-GB" sz="2400" dirty="0"/>
              <a:t>A recruiting platform uses ML to predict whether job candidates are likely to earn &gt;$50K annually. This prediction influences:</a:t>
            </a:r>
          </a:p>
          <a:p>
            <a:r>
              <a:rPr lang="en-GB" sz="2400" dirty="0"/>
              <a:t>Initial salary offers</a:t>
            </a:r>
          </a:p>
          <a:p>
            <a:r>
              <a:rPr lang="en-GB" sz="2400" dirty="0"/>
              <a:t>Job level recommendations</a:t>
            </a:r>
          </a:p>
          <a:p>
            <a:r>
              <a:rPr lang="en-GB" sz="2400" dirty="0"/>
              <a:t>Benefits eligibility</a:t>
            </a:r>
          </a:p>
          <a:p>
            <a:endParaRPr lang="en-GB" sz="2400" dirty="0"/>
          </a:p>
          <a:p>
            <a:pPr marL="92075" indent="0">
              <a:buNone/>
            </a:pPr>
            <a:r>
              <a:rPr lang="en-GB" sz="2400" dirty="0"/>
              <a:t>We have been tasked to create a model to predict high-income earners based on demographic and employment-related features, helping the platform automate income classification and better understand candidate salary patterns.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68F25E-34AB-4CA1-1391-A926BFDD2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F7553F4-0964-6C4E-B95A-7F7225CF3E45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52BD2D-B7EC-6E30-5C29-E5FBFC28B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B8E63B-0EFF-53D0-B735-4F239AE37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2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43B612B-C8B2-C1EA-A9D3-51C8DA21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451" y="764703"/>
            <a:ext cx="9722048" cy="970405"/>
          </a:xfrm>
        </p:spPr>
        <p:txBody>
          <a:bodyPr/>
          <a:lstStyle/>
          <a:p>
            <a:r>
              <a:rPr lang="en-FI" dirty="0"/>
              <a:t>Story: Salary recommendation SYStem</a:t>
            </a:r>
          </a:p>
        </p:txBody>
      </p:sp>
    </p:spTree>
    <p:extLst>
      <p:ext uri="{BB962C8B-B14F-4D97-AF65-F5344CB8AC3E}">
        <p14:creationId xmlns:p14="http://schemas.microsoft.com/office/powerpoint/2010/main" val="1266893033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98E334-1165-93E7-2ECE-AB695A18A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990C9C8-8B4C-D74E-9372-D93C18B562D7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C61072-2728-7AA9-4245-9E416D0D2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2482CE-0776-02A9-2265-2A9A1E69E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3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52E9D2-7587-F57D-3B65-FFE7F328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Adult /census income dataset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5571665-B6B2-3655-3DB2-F391691241D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7408" y="1988840"/>
            <a:ext cx="9171100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Task: Predict whether an individual earns &gt; $50K per year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Number of instances: 48,842 records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Number of features: 14 attributes (numerical and categorical)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Target variable: income (binary: ≤50K or &gt;50K)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Sensitive attribute: Gender (Male / Female)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Key features: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FI" altLang="en-FI" dirty="0"/>
              <a:t>	- </a:t>
            </a: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Age, Workclass, Education level,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- Marital status, Occupation, Relationship,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FI" altLang="en-FI" dirty="0"/>
              <a:t>	- R</a:t>
            </a: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ace, Hours per week, Native country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Mostly clean data but contains some missing values (represented as ?)</a:t>
            </a:r>
          </a:p>
        </p:txBody>
      </p:sp>
    </p:spTree>
    <p:extLst>
      <p:ext uri="{BB962C8B-B14F-4D97-AF65-F5344CB8AC3E}">
        <p14:creationId xmlns:p14="http://schemas.microsoft.com/office/powerpoint/2010/main" val="506782286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comparison of a graph&#10;&#10;AI-generated content may be incorrect.">
            <a:extLst>
              <a:ext uri="{FF2B5EF4-FFF2-40B4-BE49-F238E27FC236}">
                <a16:creationId xmlns:a16="http://schemas.microsoft.com/office/drawing/2014/main" id="{C6C58CAB-8208-7791-7CAE-0F1143B94F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0258" y="2007592"/>
            <a:ext cx="10741190" cy="3887787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376175-754C-EDD0-9AAC-50043C88F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3B4E756-62AD-E546-9021-CE596F1473CB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2606C9-7E7A-0436-4170-0C8AEA936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281270-16B1-06BE-7BAB-A0B4D1246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4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43F3BC2-D29E-2635-553E-1326AA0C6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Distribution of Income and Gender in the Dataset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651518575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graph&#10;&#10;AI-generated content may be incorrect.">
            <a:extLst>
              <a:ext uri="{FF2B5EF4-FFF2-40B4-BE49-F238E27FC236}">
                <a16:creationId xmlns:a16="http://schemas.microsoft.com/office/drawing/2014/main" id="{9B92DE96-90F6-1DC5-8887-A34057E684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9616" y="1710526"/>
            <a:ext cx="6254130" cy="4478591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5B9C1D-833F-26FC-61EF-23F8987E1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ED3183A-B8EE-6C46-81BF-139F792C1234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A467E-057F-520A-10FE-CF2E3859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C60932-C3E1-7E64-EEA7-41919302F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5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7ED4F1-3301-811B-31F6-24395A5D0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Comparison of Model Accuracy and Fairness Metrics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1064699389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11EE61-0DE3-7491-0077-657C1120E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F81BE6C-02EB-9243-A916-7FB112345612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687BA-986B-914E-CCC8-81D982C25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83694B-77C0-FB8B-4E2D-6BDB18766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6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206725-4CB3-2042-6B27-C7602E93D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Fairness Metrics – Equalized Odds &amp; Error Rates</a:t>
            </a:r>
            <a:endParaRPr lang="en-FI" dirty="0"/>
          </a:p>
        </p:txBody>
      </p:sp>
      <p:pic>
        <p:nvPicPr>
          <p:cNvPr id="7" name="Picture 6" descr="A group of colorful bars&#10;&#10;AI-generated content may be incorrect.">
            <a:extLst>
              <a:ext uri="{FF2B5EF4-FFF2-40B4-BE49-F238E27FC236}">
                <a16:creationId xmlns:a16="http://schemas.microsoft.com/office/drawing/2014/main" id="{76AE848C-ED25-80E7-1689-34A5AC155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632" y="1772816"/>
            <a:ext cx="5825299" cy="433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38791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E7BC0E-1EFB-C979-1596-8FE39A6ED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High Accuracy != Fairness </a:t>
            </a:r>
          </a:p>
          <a:p>
            <a:r>
              <a:rPr lang="en-FI" altLang="en-FI" sz="2400" dirty="0"/>
              <a:t>There is a gender gap in income, with males more likely to earn &gt;$50K.</a:t>
            </a:r>
          </a:p>
          <a:p>
            <a:r>
              <a:rPr lang="en-FI" altLang="en-FI" sz="2400" dirty="0"/>
              <a:t>Models inherit biases from the dataset, reflecting existing disparities.</a:t>
            </a:r>
          </a:p>
          <a:p>
            <a:r>
              <a:rPr lang="en-FI" altLang="en-FI" sz="2400" dirty="0"/>
              <a:t>Positive prediction rates and error patterns differ by gender, highlighting systemic inequalities.</a:t>
            </a:r>
          </a:p>
          <a:p>
            <a:r>
              <a:rPr lang="en-FI" altLang="en-FI" sz="2400" dirty="0"/>
              <a:t>Even accurate models can produce unfair outcomes if sensitive attributes are ignored.</a:t>
            </a:r>
          </a:p>
          <a:p>
            <a:r>
              <a:rPr lang="en-FI" altLang="en-FI" sz="2400" dirty="0"/>
              <a:t>Understanding data distributions and disparities is critical before deploying ML systems.</a:t>
            </a:r>
          </a:p>
          <a:p>
            <a:endParaRPr lang="en-FI" dirty="0"/>
          </a:p>
          <a:p>
            <a:endParaRPr lang="en-FI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4C1C95-3504-421E-D649-5E9B2E7D1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57704D4-9841-3C45-B999-824EA072B47B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9EBAA5-F8C8-A159-87DB-1CB66AB0D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C346E7-21A6-9698-BDB9-01D090033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067E556-303C-1A81-9CBB-52B59F110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Key findings</a:t>
            </a:r>
          </a:p>
        </p:txBody>
      </p:sp>
    </p:spTree>
    <p:extLst>
      <p:ext uri="{BB962C8B-B14F-4D97-AF65-F5344CB8AC3E}">
        <p14:creationId xmlns:p14="http://schemas.microsoft.com/office/powerpoint/2010/main" val="1704458990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F9B51-477F-EEAE-8C5B-A9FC5001D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596549-59D9-E139-AD3A-F55F7E677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Any Questions?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48AE59-95AF-C83D-FB15-80E88F0C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F78DD96-B357-224B-A090-C96FB1517573}" type="datetime1">
              <a:rPr lang="fi-FI" smtClean="0"/>
              <a:t>8.12.2025</a:t>
            </a:fld>
            <a:endParaRPr lang="fi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BC6209-6892-ADF0-AA8B-F32BFBA49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6B36D-37EA-4759-4605-F55C15264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8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D93DF79-43D2-26F6-EE87-262936D21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03337825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HY_2016">
  <a:themeElements>
    <a:clrScheme name="HY2016">
      <a:dk1>
        <a:sysClr val="windowText" lastClr="000000"/>
      </a:dk1>
      <a:lt1>
        <a:srgbClr val="FFFFFF"/>
      </a:lt1>
      <a:dk2>
        <a:srgbClr val="8C8A87"/>
      </a:dk2>
      <a:lt2>
        <a:srgbClr val="FFFFFF"/>
      </a:lt2>
      <a:accent1>
        <a:srgbClr val="0E4073"/>
      </a:accent1>
      <a:accent2>
        <a:srgbClr val="7B3CB4"/>
      </a:accent2>
      <a:accent3>
        <a:srgbClr val="45BC9F"/>
      </a:accent3>
      <a:accent4>
        <a:srgbClr val="A5E363"/>
      </a:accent4>
      <a:accent5>
        <a:srgbClr val="7ECEF1"/>
      </a:accent5>
      <a:accent6>
        <a:srgbClr val="FFE263"/>
      </a:accent6>
      <a:hlink>
        <a:srgbClr val="0091D0"/>
      </a:hlink>
      <a:folHlink>
        <a:srgbClr val="8C8A8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 xmlns="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rgbClr val="000000"/>
              </a:solidFill>
              <a:miter lim="800000"/>
              <a:headEnd/>
              <a:tailEnd/>
            </a14:hiddenLine>
          </a:ext>
          <a:ext uri="{FAA26D3D-D897-4be2-8F04-BA451C77F1D7}">
            <ma14:placeholderFlag xmlns:ma14="http://schemas.microsoft.com/office/mac/drawingml/2011/main" xmlns="" val="1"/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cience template.pptx" id="{FBD864EE-673C-490A-8E90-8D8CAB81558D}" vid="{DC69723F-433D-40F4-82E3-A742C80FED48}"/>
    </a:ext>
  </a:extLst>
</a:theme>
</file>

<file path=ppt/theme/theme2.xml><?xml version="1.0" encoding="utf-8"?>
<a:theme xmlns:a="http://schemas.openxmlformats.org/drawingml/2006/main" name="Office Theme">
  <a:themeElements>
    <a:clrScheme name="HY (konserni)">
      <a:dk1>
        <a:sysClr val="windowText" lastClr="000000"/>
      </a:dk1>
      <a:lt1>
        <a:srgbClr val="FFFFFF"/>
      </a:lt1>
      <a:dk2>
        <a:srgbClr val="8C8A87"/>
      </a:dk2>
      <a:lt2>
        <a:srgbClr val="FFFFFF"/>
      </a:lt2>
      <a:accent1>
        <a:srgbClr val="8C8A87"/>
      </a:accent1>
      <a:accent2>
        <a:srgbClr val="1E1C77"/>
      </a:accent2>
      <a:accent3>
        <a:srgbClr val="FCA311"/>
      </a:accent3>
      <a:accent4>
        <a:srgbClr val="256EC7"/>
      </a:accent4>
      <a:accent5>
        <a:srgbClr val="8EAC7D"/>
      </a:accent5>
      <a:accent6>
        <a:srgbClr val="718A93"/>
      </a:accent6>
      <a:hlink>
        <a:srgbClr val="FCA311"/>
      </a:hlink>
      <a:folHlink>
        <a:srgbClr val="8C8A87"/>
      </a:folHlink>
    </a:clrScheme>
    <a:fontScheme name="Basic (Arial)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HY (konserni)">
      <a:dk1>
        <a:sysClr val="windowText" lastClr="000000"/>
      </a:dk1>
      <a:lt1>
        <a:srgbClr val="FFFFFF"/>
      </a:lt1>
      <a:dk2>
        <a:srgbClr val="8C8A87"/>
      </a:dk2>
      <a:lt2>
        <a:srgbClr val="FFFFFF"/>
      </a:lt2>
      <a:accent1>
        <a:srgbClr val="8C8A87"/>
      </a:accent1>
      <a:accent2>
        <a:srgbClr val="1E1C77"/>
      </a:accent2>
      <a:accent3>
        <a:srgbClr val="FCA311"/>
      </a:accent3>
      <a:accent4>
        <a:srgbClr val="256EC7"/>
      </a:accent4>
      <a:accent5>
        <a:srgbClr val="8EAC7D"/>
      </a:accent5>
      <a:accent6>
        <a:srgbClr val="718A93"/>
      </a:accent6>
      <a:hlink>
        <a:srgbClr val="FCA311"/>
      </a:hlink>
      <a:folHlink>
        <a:srgbClr val="8C8A87"/>
      </a:folHlink>
    </a:clrScheme>
    <a:fontScheme name="Basic (Arial)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HY_2016</Template>
  <TotalTime>1322</TotalTime>
  <Words>460</Words>
  <Application>Microsoft Macintosh PowerPoint</Application>
  <PresentationFormat>Widescreen</PresentationFormat>
  <Paragraphs>60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Gotham Narrow Bold</vt:lpstr>
      <vt:lpstr>Gotham Narrow Book</vt:lpstr>
      <vt:lpstr>Gotham-Bold</vt:lpstr>
      <vt:lpstr>HY_2016</vt:lpstr>
      <vt:lpstr>FAIR INCOME PREDICTION: Addressing Gender Bias in Automated Decision-making</vt:lpstr>
      <vt:lpstr>Story: Salary recommendation SYStem</vt:lpstr>
      <vt:lpstr>Adult /census income dataset</vt:lpstr>
      <vt:lpstr>Distribution of Income and Gender in the Dataset</vt:lpstr>
      <vt:lpstr>Comparison of Model Accuracy and Fairness Metrics</vt:lpstr>
      <vt:lpstr>Fairness Metrics – Equalized Odds &amp; Error Rates</vt:lpstr>
      <vt:lpstr>Key findings</vt:lpstr>
      <vt:lpstr>Thank You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Gurung, Sanish</dc:creator>
  <cp:lastModifiedBy>Gurung, Sanish</cp:lastModifiedBy>
  <cp:revision>3</cp:revision>
  <dcterms:created xsi:type="dcterms:W3CDTF">2025-11-29T15:05:24Z</dcterms:created>
  <dcterms:modified xsi:type="dcterms:W3CDTF">2025-12-08T09:27:20Z</dcterms:modified>
</cp:coreProperties>
</file>

<file path=docProps/thumbnail.jpeg>
</file>